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75" r:id="rId4"/>
    <p:sldId id="276" r:id="rId5"/>
    <p:sldId id="277" r:id="rId6"/>
    <p:sldId id="279" r:id="rId7"/>
    <p:sldId id="280" r:id="rId8"/>
    <p:sldId id="281" r:id="rId9"/>
    <p:sldId id="282" r:id="rId10"/>
    <p:sldId id="283" r:id="rId11"/>
    <p:sldId id="286" r:id="rId12"/>
    <p:sldId id="287" r:id="rId13"/>
    <p:sldId id="288" r:id="rId14"/>
    <p:sldId id="289" r:id="rId15"/>
    <p:sldId id="290" r:id="rId16"/>
    <p:sldId id="285" r:id="rId17"/>
    <p:sldId id="29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145" autoAdjust="0"/>
    <p:restoredTop sz="94660"/>
  </p:normalViewPr>
  <p:slideViewPr>
    <p:cSldViewPr snapToGrid="0">
      <p:cViewPr varScale="1">
        <p:scale>
          <a:sx n="75" d="100"/>
          <a:sy n="75" d="100"/>
        </p:scale>
        <p:origin x="84" y="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19F6B2-7995-46A8-9DEB-C7E6E3BBA769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531456-131D-456F-8223-08E56A6DD8DC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3600" dirty="0" smtClean="0">
              <a:solidFill>
                <a:schemeClr val="tx1"/>
              </a:solidFill>
            </a:rPr>
            <a:t>Виды арт - терапии</a:t>
          </a:r>
          <a:endParaRPr lang="ru-RU" sz="3600" dirty="0">
            <a:solidFill>
              <a:schemeClr val="tx1"/>
            </a:solidFill>
          </a:endParaRPr>
        </a:p>
      </dgm:t>
    </dgm:pt>
    <dgm:pt modelId="{5527F170-9A0A-4993-A78D-02BC5066D069}" type="parTrans" cxnId="{F40DE824-D1B2-4AA7-87DC-BE448A996A74}">
      <dgm:prSet/>
      <dgm:spPr/>
      <dgm:t>
        <a:bodyPr/>
        <a:lstStyle/>
        <a:p>
          <a:endParaRPr lang="ru-RU"/>
        </a:p>
      </dgm:t>
    </dgm:pt>
    <dgm:pt modelId="{E27DB70E-367B-4DD6-81F8-90D04AC14101}" type="sibTrans" cxnId="{F40DE824-D1B2-4AA7-87DC-BE448A996A74}">
      <dgm:prSet/>
      <dgm:spPr/>
      <dgm:t>
        <a:bodyPr/>
        <a:lstStyle/>
        <a:p>
          <a:endParaRPr lang="ru-RU"/>
        </a:p>
      </dgm:t>
    </dgm:pt>
    <dgm:pt modelId="{B186B7A7-6839-45BB-B3EC-EDCA0E309A7A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dirty="0" err="1" smtClean="0">
              <a:solidFill>
                <a:schemeClr val="tx1"/>
              </a:solidFill>
            </a:rPr>
            <a:t>сказкотерапия</a:t>
          </a:r>
          <a:endParaRPr lang="ru-RU" sz="1800" dirty="0">
            <a:solidFill>
              <a:schemeClr val="tx1"/>
            </a:solidFill>
          </a:endParaRPr>
        </a:p>
      </dgm:t>
    </dgm:pt>
    <dgm:pt modelId="{0CCC0F41-1BA4-4C23-9D88-D2F41D50B9E9}" type="parTrans" cxnId="{C5FE82CA-5A55-4AB8-B454-46C7B985F863}">
      <dgm:prSet/>
      <dgm:spPr/>
      <dgm:t>
        <a:bodyPr/>
        <a:lstStyle/>
        <a:p>
          <a:endParaRPr lang="ru-RU"/>
        </a:p>
      </dgm:t>
    </dgm:pt>
    <dgm:pt modelId="{5A67C985-8598-40B8-A8D1-28FB977805C9}" type="sibTrans" cxnId="{C5FE82CA-5A55-4AB8-B454-46C7B985F863}">
      <dgm:prSet/>
      <dgm:spPr/>
      <dgm:t>
        <a:bodyPr/>
        <a:lstStyle/>
        <a:p>
          <a:endParaRPr lang="ru-RU"/>
        </a:p>
      </dgm:t>
    </dgm:pt>
    <dgm:pt modelId="{CE1FBBF7-A579-4F22-ADA8-8350419188FB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музыкотерапия</a:t>
          </a:r>
          <a:endParaRPr lang="ru-RU" sz="1800" dirty="0">
            <a:solidFill>
              <a:schemeClr val="tx1"/>
            </a:solidFill>
          </a:endParaRPr>
        </a:p>
      </dgm:t>
    </dgm:pt>
    <dgm:pt modelId="{C7E2FF1C-3811-4EAB-B4D6-84DF5EDA45EC}" type="parTrans" cxnId="{AD9DF349-8D96-4749-9AAE-C5505C8334FD}">
      <dgm:prSet/>
      <dgm:spPr/>
      <dgm:t>
        <a:bodyPr/>
        <a:lstStyle/>
        <a:p>
          <a:endParaRPr lang="ru-RU"/>
        </a:p>
      </dgm:t>
    </dgm:pt>
    <dgm:pt modelId="{C10AFD57-3B0D-4865-9CA0-4CD7841B7EC7}" type="sibTrans" cxnId="{AD9DF349-8D96-4749-9AAE-C5505C8334FD}">
      <dgm:prSet/>
      <dgm:spPr/>
      <dgm:t>
        <a:bodyPr/>
        <a:lstStyle/>
        <a:p>
          <a:endParaRPr lang="ru-RU"/>
        </a:p>
      </dgm:t>
    </dgm:pt>
    <dgm:pt modelId="{1FE55E8D-1A59-4B25-B2DD-88AE0AE228D1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Песочная терапия</a:t>
          </a:r>
          <a:endParaRPr lang="ru-RU" sz="1800" dirty="0">
            <a:solidFill>
              <a:schemeClr val="tx1"/>
            </a:solidFill>
          </a:endParaRPr>
        </a:p>
      </dgm:t>
    </dgm:pt>
    <dgm:pt modelId="{B9F93126-FABF-43C6-BA59-9B81A1C38F1B}" type="parTrans" cxnId="{2EC14451-9400-4A1E-B8E2-967A84A1E3CC}">
      <dgm:prSet/>
      <dgm:spPr/>
      <dgm:t>
        <a:bodyPr/>
        <a:lstStyle/>
        <a:p>
          <a:endParaRPr lang="ru-RU"/>
        </a:p>
      </dgm:t>
    </dgm:pt>
    <dgm:pt modelId="{90F6735B-17E8-4A65-A18A-3A6DC42A1855}" type="sibTrans" cxnId="{2EC14451-9400-4A1E-B8E2-967A84A1E3CC}">
      <dgm:prSet/>
      <dgm:spPr/>
      <dgm:t>
        <a:bodyPr/>
        <a:lstStyle/>
        <a:p>
          <a:endParaRPr lang="ru-RU"/>
        </a:p>
      </dgm:t>
    </dgm:pt>
    <dgm:pt modelId="{3E90FCDF-F425-4D0E-9ED9-AA54F872BB2F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dirty="0" err="1" smtClean="0">
              <a:solidFill>
                <a:schemeClr val="tx1"/>
              </a:solidFill>
            </a:rPr>
            <a:t>Изотерапия</a:t>
          </a:r>
          <a:endParaRPr lang="ru-RU" sz="1800" dirty="0">
            <a:solidFill>
              <a:schemeClr val="tx1"/>
            </a:solidFill>
          </a:endParaRPr>
        </a:p>
      </dgm:t>
    </dgm:pt>
    <dgm:pt modelId="{DB7F0CB6-510A-48B5-B63A-6095B2E77C72}" type="parTrans" cxnId="{BD091B4E-1238-40B6-BB97-E597D0F4CF5F}">
      <dgm:prSet/>
      <dgm:spPr/>
      <dgm:t>
        <a:bodyPr/>
        <a:lstStyle/>
        <a:p>
          <a:endParaRPr lang="ru-RU"/>
        </a:p>
      </dgm:t>
    </dgm:pt>
    <dgm:pt modelId="{2B0DF8CF-F10D-489C-ACDB-8A87A1119593}" type="sibTrans" cxnId="{BD091B4E-1238-40B6-BB97-E597D0F4CF5F}">
      <dgm:prSet/>
      <dgm:spPr/>
      <dgm:t>
        <a:bodyPr/>
        <a:lstStyle/>
        <a:p>
          <a:endParaRPr lang="ru-RU"/>
        </a:p>
      </dgm:t>
    </dgm:pt>
    <dgm:pt modelId="{F9069CE1-6F6C-4CCD-AE01-15BBB92F9E80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dirty="0" err="1" smtClean="0">
              <a:solidFill>
                <a:schemeClr val="tx1"/>
              </a:solidFill>
            </a:rPr>
            <a:t>Мандалотерапия</a:t>
          </a:r>
          <a:endParaRPr lang="ru-RU" sz="1800" dirty="0">
            <a:solidFill>
              <a:schemeClr val="tx1"/>
            </a:solidFill>
          </a:endParaRPr>
        </a:p>
      </dgm:t>
    </dgm:pt>
    <dgm:pt modelId="{B2ED4625-2E20-471B-9639-6C6748DF9E64}" type="parTrans" cxnId="{ECC34570-11FC-400B-B928-30F6D5F85694}">
      <dgm:prSet/>
      <dgm:spPr/>
      <dgm:t>
        <a:bodyPr/>
        <a:lstStyle/>
        <a:p>
          <a:endParaRPr lang="ru-RU"/>
        </a:p>
      </dgm:t>
    </dgm:pt>
    <dgm:pt modelId="{35D03208-3B18-4BB5-B53F-588DD7A56BF8}" type="sibTrans" cxnId="{ECC34570-11FC-400B-B928-30F6D5F85694}">
      <dgm:prSet/>
      <dgm:spPr/>
      <dgm:t>
        <a:bodyPr/>
        <a:lstStyle/>
        <a:p>
          <a:endParaRPr lang="ru-RU"/>
        </a:p>
      </dgm:t>
    </dgm:pt>
    <dgm:pt modelId="{F75D979C-327F-4DE6-9F2B-74E073BBA412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dirty="0" err="1" smtClean="0">
              <a:solidFill>
                <a:schemeClr val="tx1"/>
              </a:solidFill>
            </a:rPr>
            <a:t>Цветотерапия</a:t>
          </a:r>
          <a:endParaRPr lang="ru-RU" sz="1800" dirty="0">
            <a:solidFill>
              <a:schemeClr val="tx1"/>
            </a:solidFill>
          </a:endParaRPr>
        </a:p>
      </dgm:t>
    </dgm:pt>
    <dgm:pt modelId="{C4E03B87-E29D-4B3D-B59F-EBF47AE3C456}" type="parTrans" cxnId="{09924302-D2CA-427C-B4CF-6D004A894E0E}">
      <dgm:prSet/>
      <dgm:spPr/>
      <dgm:t>
        <a:bodyPr/>
        <a:lstStyle/>
        <a:p>
          <a:endParaRPr lang="ru-RU"/>
        </a:p>
      </dgm:t>
    </dgm:pt>
    <dgm:pt modelId="{2E9849A7-B6A6-45B6-93C3-65CBC3A47D9C}" type="sibTrans" cxnId="{09924302-D2CA-427C-B4CF-6D004A894E0E}">
      <dgm:prSet/>
      <dgm:spPr/>
      <dgm:t>
        <a:bodyPr/>
        <a:lstStyle/>
        <a:p>
          <a:endParaRPr lang="ru-RU"/>
        </a:p>
      </dgm:t>
    </dgm:pt>
    <dgm:pt modelId="{F191AC54-3CE9-4D1C-BB8E-0D9971531BC1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1800" dirty="0" err="1" smtClean="0">
              <a:solidFill>
                <a:schemeClr val="tx1"/>
              </a:solidFill>
            </a:rPr>
            <a:t>Вокалотерапия</a:t>
          </a:r>
          <a:endParaRPr lang="ru-RU" sz="1800" dirty="0">
            <a:solidFill>
              <a:schemeClr val="tx1"/>
            </a:solidFill>
          </a:endParaRPr>
        </a:p>
      </dgm:t>
    </dgm:pt>
    <dgm:pt modelId="{4085214E-8C1C-4540-A447-DDB35D536D9F}" type="parTrans" cxnId="{EB35C64C-FC8B-4E48-84C1-F06B411F8F41}">
      <dgm:prSet/>
      <dgm:spPr/>
      <dgm:t>
        <a:bodyPr/>
        <a:lstStyle/>
        <a:p>
          <a:endParaRPr lang="ru-RU"/>
        </a:p>
      </dgm:t>
    </dgm:pt>
    <dgm:pt modelId="{7DDD6678-707A-490B-B281-AE0F159338AE}" type="sibTrans" cxnId="{EB35C64C-FC8B-4E48-84C1-F06B411F8F41}">
      <dgm:prSet/>
      <dgm:spPr/>
      <dgm:t>
        <a:bodyPr/>
        <a:lstStyle/>
        <a:p>
          <a:endParaRPr lang="ru-RU"/>
        </a:p>
      </dgm:t>
    </dgm:pt>
    <dgm:pt modelId="{D23869A1-9DD0-443E-AC6C-D8F9BA29DABD}">
      <dgm:prSet phldrT="[Текст]"/>
      <dgm:spPr/>
    </dgm:pt>
    <dgm:pt modelId="{D158547D-DD69-4953-83EB-9069FCAD3F7D}" type="parTrans" cxnId="{AB5E23D3-CA5C-41DE-8496-C14AD74BB0F8}">
      <dgm:prSet/>
      <dgm:spPr/>
      <dgm:t>
        <a:bodyPr/>
        <a:lstStyle/>
        <a:p>
          <a:endParaRPr lang="ru-RU"/>
        </a:p>
      </dgm:t>
    </dgm:pt>
    <dgm:pt modelId="{FF83FF92-A9FC-4823-8AFC-93B502F49A6F}" type="sibTrans" cxnId="{AB5E23D3-CA5C-41DE-8496-C14AD74BB0F8}">
      <dgm:prSet/>
      <dgm:spPr/>
      <dgm:t>
        <a:bodyPr/>
        <a:lstStyle/>
        <a:p>
          <a:endParaRPr lang="ru-RU"/>
        </a:p>
      </dgm:t>
    </dgm:pt>
    <dgm:pt modelId="{D20E8B58-CBEE-483D-8C0F-D6546E767E55}">
      <dgm:prSet phldrT="[Текст]"/>
      <dgm:spPr/>
      <dgm:t>
        <a:bodyPr/>
        <a:lstStyle/>
        <a:p>
          <a:endParaRPr lang="ru-RU" dirty="0"/>
        </a:p>
      </dgm:t>
    </dgm:pt>
    <dgm:pt modelId="{01C6D63F-8E9E-452B-BF1B-468DE3C02C62}" type="parTrans" cxnId="{106E2A75-2375-4AD9-B4DC-FABB94AB5111}">
      <dgm:prSet/>
      <dgm:spPr/>
      <dgm:t>
        <a:bodyPr/>
        <a:lstStyle/>
        <a:p>
          <a:endParaRPr lang="ru-RU"/>
        </a:p>
      </dgm:t>
    </dgm:pt>
    <dgm:pt modelId="{3699503F-A0E8-4AB3-AFAF-9ADECC8E6AE5}" type="sibTrans" cxnId="{106E2A75-2375-4AD9-B4DC-FABB94AB5111}">
      <dgm:prSet/>
      <dgm:spPr/>
      <dgm:t>
        <a:bodyPr/>
        <a:lstStyle/>
        <a:p>
          <a:endParaRPr lang="ru-RU"/>
        </a:p>
      </dgm:t>
    </dgm:pt>
    <dgm:pt modelId="{3031BD22-286D-427E-891C-55752EFF6383}" type="pres">
      <dgm:prSet presAssocID="{C819F6B2-7995-46A8-9DEB-C7E6E3BBA769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DD1CE6DF-D868-4620-B59E-240F77CDE93C}" type="pres">
      <dgm:prSet presAssocID="{EC531456-131D-456F-8223-08E56A6DD8DC}" presName="singleCycle" presStyleCnt="0"/>
      <dgm:spPr/>
    </dgm:pt>
    <dgm:pt modelId="{75940DAC-E1AA-4A95-8824-01961205C6ED}" type="pres">
      <dgm:prSet presAssocID="{EC531456-131D-456F-8223-08E56A6DD8DC}" presName="singleCenter" presStyleLbl="node1" presStyleIdx="0" presStyleCnt="8" custScaleX="161176">
        <dgm:presLayoutVars>
          <dgm:chMax val="7"/>
          <dgm:chPref val="7"/>
        </dgm:presLayoutVars>
      </dgm:prSet>
      <dgm:spPr/>
    </dgm:pt>
    <dgm:pt modelId="{745E0D5D-9742-4893-86D5-50322AAECB35}" type="pres">
      <dgm:prSet presAssocID="{0CCC0F41-1BA4-4C23-9D88-D2F41D50B9E9}" presName="Name56" presStyleLbl="parChTrans1D2" presStyleIdx="0" presStyleCnt="7"/>
      <dgm:spPr/>
    </dgm:pt>
    <dgm:pt modelId="{6DAE9D0F-7364-4CAB-8936-E21EC6262F01}" type="pres">
      <dgm:prSet presAssocID="{B186B7A7-6839-45BB-B3EC-EDCA0E309A7A}" presName="text0" presStyleLbl="node1" presStyleIdx="1" presStyleCnt="8" custScaleX="239417">
        <dgm:presLayoutVars>
          <dgm:bulletEnabled val="1"/>
        </dgm:presLayoutVars>
      </dgm:prSet>
      <dgm:spPr/>
    </dgm:pt>
    <dgm:pt modelId="{ECA8996D-4F75-4AFA-9378-439F47063704}" type="pres">
      <dgm:prSet presAssocID="{C7E2FF1C-3811-4EAB-B4D6-84DF5EDA45EC}" presName="Name56" presStyleLbl="parChTrans1D2" presStyleIdx="1" presStyleCnt="7"/>
      <dgm:spPr/>
    </dgm:pt>
    <dgm:pt modelId="{1CB97202-2CB1-4251-8018-1BE97765A222}" type="pres">
      <dgm:prSet presAssocID="{CE1FBBF7-A579-4F22-ADA8-8350419188FB}" presName="text0" presStyleLbl="node1" presStyleIdx="2" presStyleCnt="8" custScaleX="203883" custRadScaleRad="143684" custRadScaleInc="70870">
        <dgm:presLayoutVars>
          <dgm:bulletEnabled val="1"/>
        </dgm:presLayoutVars>
      </dgm:prSet>
      <dgm:spPr/>
    </dgm:pt>
    <dgm:pt modelId="{6319FD80-95B9-4EE2-8C61-996F4B9E6DAD}" type="pres">
      <dgm:prSet presAssocID="{B9F93126-FABF-43C6-BA59-9B81A1C38F1B}" presName="Name56" presStyleLbl="parChTrans1D2" presStyleIdx="2" presStyleCnt="7"/>
      <dgm:spPr/>
    </dgm:pt>
    <dgm:pt modelId="{498B61D9-D4CE-4A55-82BE-F0B2615769ED}" type="pres">
      <dgm:prSet presAssocID="{1FE55E8D-1A59-4B25-B2DD-88AE0AE228D1}" presName="text0" presStyleLbl="node1" presStyleIdx="3" presStyleCnt="8" custScaleX="209718" custRadScaleRad="144683" custRadScaleInc="-14866">
        <dgm:presLayoutVars>
          <dgm:bulletEnabled val="1"/>
        </dgm:presLayoutVars>
      </dgm:prSet>
      <dgm:spPr/>
    </dgm:pt>
    <dgm:pt modelId="{AF1EB256-03CC-4145-802F-7FE4EEC663AE}" type="pres">
      <dgm:prSet presAssocID="{DB7F0CB6-510A-48B5-B63A-6095B2E77C72}" presName="Name56" presStyleLbl="parChTrans1D2" presStyleIdx="3" presStyleCnt="7"/>
      <dgm:spPr/>
    </dgm:pt>
    <dgm:pt modelId="{0230D6A9-C974-4251-B45F-022B36D7842D}" type="pres">
      <dgm:prSet presAssocID="{3E90FCDF-F425-4D0E-9ED9-AA54F872BB2F}" presName="text0" presStyleLbl="node1" presStyleIdx="4" presStyleCnt="8" custScaleX="210391" custRadScaleRad="105592" custRadScaleInc="-25599">
        <dgm:presLayoutVars>
          <dgm:bulletEnabled val="1"/>
        </dgm:presLayoutVars>
      </dgm:prSet>
      <dgm:spPr/>
    </dgm:pt>
    <dgm:pt modelId="{972EE2D2-8F8C-4B2F-A701-4C5E9895ECF9}" type="pres">
      <dgm:prSet presAssocID="{B2ED4625-2E20-471B-9639-6C6748DF9E64}" presName="Name56" presStyleLbl="parChTrans1D2" presStyleIdx="4" presStyleCnt="7"/>
      <dgm:spPr/>
    </dgm:pt>
    <dgm:pt modelId="{2464FBAC-EC41-4A08-9E67-26A5225C3E7B}" type="pres">
      <dgm:prSet presAssocID="{F9069CE1-6F6C-4CCD-AE01-15BBB92F9E80}" presName="text0" presStyleLbl="node1" presStyleIdx="5" presStyleCnt="8" custScaleX="194904" custRadScaleRad="111935" custRadScaleInc="48458">
        <dgm:presLayoutVars>
          <dgm:bulletEnabled val="1"/>
        </dgm:presLayoutVars>
      </dgm:prSet>
      <dgm:spPr/>
    </dgm:pt>
    <dgm:pt modelId="{54FE1178-5E8E-40A7-AB95-E7395E63683D}" type="pres">
      <dgm:prSet presAssocID="{C4E03B87-E29D-4B3D-B59F-EBF47AE3C456}" presName="Name56" presStyleLbl="parChTrans1D2" presStyleIdx="5" presStyleCnt="7"/>
      <dgm:spPr/>
    </dgm:pt>
    <dgm:pt modelId="{5B0E6DF3-3A89-4A62-9D34-0CF4510D9286}" type="pres">
      <dgm:prSet presAssocID="{F75D979C-327F-4DE6-9F2B-74E073BBA412}" presName="text0" presStyleLbl="node1" presStyleIdx="6" presStyleCnt="8" custScaleX="193670" custRadScaleRad="144611" custRadScaleInc="20066">
        <dgm:presLayoutVars>
          <dgm:bulletEnabled val="1"/>
        </dgm:presLayoutVars>
      </dgm:prSet>
      <dgm:spPr/>
    </dgm:pt>
    <dgm:pt modelId="{D9629964-B63F-4179-B685-50FB2392D381}" type="pres">
      <dgm:prSet presAssocID="{4085214E-8C1C-4540-A447-DDB35D536D9F}" presName="Name56" presStyleLbl="parChTrans1D2" presStyleIdx="6" presStyleCnt="7"/>
      <dgm:spPr/>
    </dgm:pt>
    <dgm:pt modelId="{928582E3-2B80-42C8-A8BF-043E0AD7BC1D}" type="pres">
      <dgm:prSet presAssocID="{F191AC54-3CE9-4D1C-BB8E-0D9971531BC1}" presName="text0" presStyleLbl="node1" presStyleIdx="7" presStyleCnt="8" custScaleX="198306" custRadScaleRad="142726" custRadScaleInc="-57969">
        <dgm:presLayoutVars>
          <dgm:bulletEnabled val="1"/>
        </dgm:presLayoutVars>
      </dgm:prSet>
      <dgm:spPr/>
    </dgm:pt>
  </dgm:ptLst>
  <dgm:cxnLst>
    <dgm:cxn modelId="{2EC14451-9400-4A1E-B8E2-967A84A1E3CC}" srcId="{EC531456-131D-456F-8223-08E56A6DD8DC}" destId="{1FE55E8D-1A59-4B25-B2DD-88AE0AE228D1}" srcOrd="2" destOrd="0" parTransId="{B9F93126-FABF-43C6-BA59-9B81A1C38F1B}" sibTransId="{90F6735B-17E8-4A65-A18A-3A6DC42A1855}"/>
    <dgm:cxn modelId="{8588FE3C-A1BE-40E7-8620-806A3C3B7F50}" type="presOf" srcId="{DB7F0CB6-510A-48B5-B63A-6095B2E77C72}" destId="{AF1EB256-03CC-4145-802F-7FE4EEC663AE}" srcOrd="0" destOrd="0" presId="urn:microsoft.com/office/officeart/2008/layout/RadialCluster"/>
    <dgm:cxn modelId="{09924302-D2CA-427C-B4CF-6D004A894E0E}" srcId="{EC531456-131D-456F-8223-08E56A6DD8DC}" destId="{F75D979C-327F-4DE6-9F2B-74E073BBA412}" srcOrd="5" destOrd="0" parTransId="{C4E03B87-E29D-4B3D-B59F-EBF47AE3C456}" sibTransId="{2E9849A7-B6A6-45B6-93C3-65CBC3A47D9C}"/>
    <dgm:cxn modelId="{0D34EF29-2798-491E-B3A7-4153F99F33E9}" type="presOf" srcId="{F191AC54-3CE9-4D1C-BB8E-0D9971531BC1}" destId="{928582E3-2B80-42C8-A8BF-043E0AD7BC1D}" srcOrd="0" destOrd="0" presId="urn:microsoft.com/office/officeart/2008/layout/RadialCluster"/>
    <dgm:cxn modelId="{AD9DF349-8D96-4749-9AAE-C5505C8334FD}" srcId="{EC531456-131D-456F-8223-08E56A6DD8DC}" destId="{CE1FBBF7-A579-4F22-ADA8-8350419188FB}" srcOrd="1" destOrd="0" parTransId="{C7E2FF1C-3811-4EAB-B4D6-84DF5EDA45EC}" sibTransId="{C10AFD57-3B0D-4865-9CA0-4CD7841B7EC7}"/>
    <dgm:cxn modelId="{EB597DC2-EDA7-4271-BB96-4FF2855B5641}" type="presOf" srcId="{4085214E-8C1C-4540-A447-DDB35D536D9F}" destId="{D9629964-B63F-4179-B685-50FB2392D381}" srcOrd="0" destOrd="0" presId="urn:microsoft.com/office/officeart/2008/layout/RadialCluster"/>
    <dgm:cxn modelId="{EB35C64C-FC8B-4E48-84C1-F06B411F8F41}" srcId="{EC531456-131D-456F-8223-08E56A6DD8DC}" destId="{F191AC54-3CE9-4D1C-BB8E-0D9971531BC1}" srcOrd="6" destOrd="0" parTransId="{4085214E-8C1C-4540-A447-DDB35D536D9F}" sibTransId="{7DDD6678-707A-490B-B281-AE0F159338AE}"/>
    <dgm:cxn modelId="{BD091B4E-1238-40B6-BB97-E597D0F4CF5F}" srcId="{EC531456-131D-456F-8223-08E56A6DD8DC}" destId="{3E90FCDF-F425-4D0E-9ED9-AA54F872BB2F}" srcOrd="3" destOrd="0" parTransId="{DB7F0CB6-510A-48B5-B63A-6095B2E77C72}" sibTransId="{2B0DF8CF-F10D-489C-ACDB-8A87A1119593}"/>
    <dgm:cxn modelId="{C5FE82CA-5A55-4AB8-B454-46C7B985F863}" srcId="{EC531456-131D-456F-8223-08E56A6DD8DC}" destId="{B186B7A7-6839-45BB-B3EC-EDCA0E309A7A}" srcOrd="0" destOrd="0" parTransId="{0CCC0F41-1BA4-4C23-9D88-D2F41D50B9E9}" sibTransId="{5A67C985-8598-40B8-A8D1-28FB977805C9}"/>
    <dgm:cxn modelId="{2B99C67F-E570-4E68-89C8-AF3B14DC33B7}" type="presOf" srcId="{EC531456-131D-456F-8223-08E56A6DD8DC}" destId="{75940DAC-E1AA-4A95-8824-01961205C6ED}" srcOrd="0" destOrd="0" presId="urn:microsoft.com/office/officeart/2008/layout/RadialCluster"/>
    <dgm:cxn modelId="{15DF1DE2-8430-4AEC-AF18-B83D330C7CA1}" type="presOf" srcId="{F9069CE1-6F6C-4CCD-AE01-15BBB92F9E80}" destId="{2464FBAC-EC41-4A08-9E67-26A5225C3E7B}" srcOrd="0" destOrd="0" presId="urn:microsoft.com/office/officeart/2008/layout/RadialCluster"/>
    <dgm:cxn modelId="{4EDA815D-DA45-410E-980C-B5709901CEEE}" type="presOf" srcId="{C4E03B87-E29D-4B3D-B59F-EBF47AE3C456}" destId="{54FE1178-5E8E-40A7-AB95-E7395E63683D}" srcOrd="0" destOrd="0" presId="urn:microsoft.com/office/officeart/2008/layout/RadialCluster"/>
    <dgm:cxn modelId="{97EA8CED-289D-40DF-9D4F-0564C9311F2F}" type="presOf" srcId="{F75D979C-327F-4DE6-9F2B-74E073BBA412}" destId="{5B0E6DF3-3A89-4A62-9D34-0CF4510D9286}" srcOrd="0" destOrd="0" presId="urn:microsoft.com/office/officeart/2008/layout/RadialCluster"/>
    <dgm:cxn modelId="{10C1D599-071F-4C23-85AA-647709C84289}" type="presOf" srcId="{1FE55E8D-1A59-4B25-B2DD-88AE0AE228D1}" destId="{498B61D9-D4CE-4A55-82BE-F0B2615769ED}" srcOrd="0" destOrd="0" presId="urn:microsoft.com/office/officeart/2008/layout/RadialCluster"/>
    <dgm:cxn modelId="{AC60E435-471E-4290-A6FF-C9E3E9C139EB}" type="presOf" srcId="{3E90FCDF-F425-4D0E-9ED9-AA54F872BB2F}" destId="{0230D6A9-C974-4251-B45F-022B36D7842D}" srcOrd="0" destOrd="0" presId="urn:microsoft.com/office/officeart/2008/layout/RadialCluster"/>
    <dgm:cxn modelId="{ECC34570-11FC-400B-B928-30F6D5F85694}" srcId="{EC531456-131D-456F-8223-08E56A6DD8DC}" destId="{F9069CE1-6F6C-4CCD-AE01-15BBB92F9E80}" srcOrd="4" destOrd="0" parTransId="{B2ED4625-2E20-471B-9639-6C6748DF9E64}" sibTransId="{35D03208-3B18-4BB5-B53F-588DD7A56BF8}"/>
    <dgm:cxn modelId="{25C554D5-5413-4824-AC1B-BC651BB79E7F}" type="presOf" srcId="{B9F93126-FABF-43C6-BA59-9B81A1C38F1B}" destId="{6319FD80-95B9-4EE2-8C61-996F4B9E6DAD}" srcOrd="0" destOrd="0" presId="urn:microsoft.com/office/officeart/2008/layout/RadialCluster"/>
    <dgm:cxn modelId="{D0FA82A7-F47C-4855-ACD3-C4F9581D0167}" type="presOf" srcId="{B186B7A7-6839-45BB-B3EC-EDCA0E309A7A}" destId="{6DAE9D0F-7364-4CAB-8936-E21EC6262F01}" srcOrd="0" destOrd="0" presId="urn:microsoft.com/office/officeart/2008/layout/RadialCluster"/>
    <dgm:cxn modelId="{8FDFBAC2-B745-4F1C-8810-451138179A4B}" type="presOf" srcId="{B2ED4625-2E20-471B-9639-6C6748DF9E64}" destId="{972EE2D2-8F8C-4B2F-A701-4C5E9895ECF9}" srcOrd="0" destOrd="0" presId="urn:microsoft.com/office/officeart/2008/layout/RadialCluster"/>
    <dgm:cxn modelId="{1B45371A-BC59-456D-AF59-61B7EEF45F64}" type="presOf" srcId="{C7E2FF1C-3811-4EAB-B4D6-84DF5EDA45EC}" destId="{ECA8996D-4F75-4AFA-9378-439F47063704}" srcOrd="0" destOrd="0" presId="urn:microsoft.com/office/officeart/2008/layout/RadialCluster"/>
    <dgm:cxn modelId="{F3204314-C025-4526-A608-3B6567849E06}" type="presOf" srcId="{C819F6B2-7995-46A8-9DEB-C7E6E3BBA769}" destId="{3031BD22-286D-427E-891C-55752EFF6383}" srcOrd="0" destOrd="0" presId="urn:microsoft.com/office/officeart/2008/layout/RadialCluster"/>
    <dgm:cxn modelId="{106E2A75-2375-4AD9-B4DC-FABB94AB5111}" srcId="{EC531456-131D-456F-8223-08E56A6DD8DC}" destId="{D20E8B58-CBEE-483D-8C0F-D6546E767E55}" srcOrd="8" destOrd="0" parTransId="{01C6D63F-8E9E-452B-BF1B-468DE3C02C62}" sibTransId="{3699503F-A0E8-4AB3-AFAF-9ADECC8E6AE5}"/>
    <dgm:cxn modelId="{AB5E23D3-CA5C-41DE-8496-C14AD74BB0F8}" srcId="{EC531456-131D-456F-8223-08E56A6DD8DC}" destId="{D23869A1-9DD0-443E-AC6C-D8F9BA29DABD}" srcOrd="7" destOrd="0" parTransId="{D158547D-DD69-4953-83EB-9069FCAD3F7D}" sibTransId="{FF83FF92-A9FC-4823-8AFC-93B502F49A6F}"/>
    <dgm:cxn modelId="{B590F950-79D8-4EA4-8D2B-696823D5867A}" type="presOf" srcId="{0CCC0F41-1BA4-4C23-9D88-D2F41D50B9E9}" destId="{745E0D5D-9742-4893-86D5-50322AAECB35}" srcOrd="0" destOrd="0" presId="urn:microsoft.com/office/officeart/2008/layout/RadialCluster"/>
    <dgm:cxn modelId="{F40DE824-D1B2-4AA7-87DC-BE448A996A74}" srcId="{C819F6B2-7995-46A8-9DEB-C7E6E3BBA769}" destId="{EC531456-131D-456F-8223-08E56A6DD8DC}" srcOrd="0" destOrd="0" parTransId="{5527F170-9A0A-4993-A78D-02BC5066D069}" sibTransId="{E27DB70E-367B-4DD6-81F8-90D04AC14101}"/>
    <dgm:cxn modelId="{FF22E219-9F0F-43BC-9C0A-6B9F33B7B7A9}" type="presOf" srcId="{CE1FBBF7-A579-4F22-ADA8-8350419188FB}" destId="{1CB97202-2CB1-4251-8018-1BE97765A222}" srcOrd="0" destOrd="0" presId="urn:microsoft.com/office/officeart/2008/layout/RadialCluster"/>
    <dgm:cxn modelId="{B133C24A-48B1-44B7-A990-D5D0332E2C46}" type="presParOf" srcId="{3031BD22-286D-427E-891C-55752EFF6383}" destId="{DD1CE6DF-D868-4620-B59E-240F77CDE93C}" srcOrd="0" destOrd="0" presId="urn:microsoft.com/office/officeart/2008/layout/RadialCluster"/>
    <dgm:cxn modelId="{44301069-61ED-415C-8E7C-5BDCA7867AD9}" type="presParOf" srcId="{DD1CE6DF-D868-4620-B59E-240F77CDE93C}" destId="{75940DAC-E1AA-4A95-8824-01961205C6ED}" srcOrd="0" destOrd="0" presId="urn:microsoft.com/office/officeart/2008/layout/RadialCluster"/>
    <dgm:cxn modelId="{515B8923-5910-485A-B945-942007E51318}" type="presParOf" srcId="{DD1CE6DF-D868-4620-B59E-240F77CDE93C}" destId="{745E0D5D-9742-4893-86D5-50322AAECB35}" srcOrd="1" destOrd="0" presId="urn:microsoft.com/office/officeart/2008/layout/RadialCluster"/>
    <dgm:cxn modelId="{9EEAC9AC-302B-4D76-8DA7-8AB55A2A86F7}" type="presParOf" srcId="{DD1CE6DF-D868-4620-B59E-240F77CDE93C}" destId="{6DAE9D0F-7364-4CAB-8936-E21EC6262F01}" srcOrd="2" destOrd="0" presId="urn:microsoft.com/office/officeart/2008/layout/RadialCluster"/>
    <dgm:cxn modelId="{BAD4E999-99DB-433C-9BE0-DC5A2A6F4759}" type="presParOf" srcId="{DD1CE6DF-D868-4620-B59E-240F77CDE93C}" destId="{ECA8996D-4F75-4AFA-9378-439F47063704}" srcOrd="3" destOrd="0" presId="urn:microsoft.com/office/officeart/2008/layout/RadialCluster"/>
    <dgm:cxn modelId="{C1CD07C7-3C33-4E7D-AD71-3283E13ACAA3}" type="presParOf" srcId="{DD1CE6DF-D868-4620-B59E-240F77CDE93C}" destId="{1CB97202-2CB1-4251-8018-1BE97765A222}" srcOrd="4" destOrd="0" presId="urn:microsoft.com/office/officeart/2008/layout/RadialCluster"/>
    <dgm:cxn modelId="{A10E5FE5-1158-46DD-9781-BEBAC7529964}" type="presParOf" srcId="{DD1CE6DF-D868-4620-B59E-240F77CDE93C}" destId="{6319FD80-95B9-4EE2-8C61-996F4B9E6DAD}" srcOrd="5" destOrd="0" presId="urn:microsoft.com/office/officeart/2008/layout/RadialCluster"/>
    <dgm:cxn modelId="{3B17F50D-4523-4DF7-BAAF-B0C5881A9CE6}" type="presParOf" srcId="{DD1CE6DF-D868-4620-B59E-240F77CDE93C}" destId="{498B61D9-D4CE-4A55-82BE-F0B2615769ED}" srcOrd="6" destOrd="0" presId="urn:microsoft.com/office/officeart/2008/layout/RadialCluster"/>
    <dgm:cxn modelId="{4A28337C-9C64-49CB-AB4A-9FE4D9ABB293}" type="presParOf" srcId="{DD1CE6DF-D868-4620-B59E-240F77CDE93C}" destId="{AF1EB256-03CC-4145-802F-7FE4EEC663AE}" srcOrd="7" destOrd="0" presId="urn:microsoft.com/office/officeart/2008/layout/RadialCluster"/>
    <dgm:cxn modelId="{AC2DE240-5D73-4A8E-8BB5-1BF1E78CB72E}" type="presParOf" srcId="{DD1CE6DF-D868-4620-B59E-240F77CDE93C}" destId="{0230D6A9-C974-4251-B45F-022B36D7842D}" srcOrd="8" destOrd="0" presId="urn:microsoft.com/office/officeart/2008/layout/RadialCluster"/>
    <dgm:cxn modelId="{D3961421-A8BE-4599-8C69-367B76BBEB2B}" type="presParOf" srcId="{DD1CE6DF-D868-4620-B59E-240F77CDE93C}" destId="{972EE2D2-8F8C-4B2F-A701-4C5E9895ECF9}" srcOrd="9" destOrd="0" presId="urn:microsoft.com/office/officeart/2008/layout/RadialCluster"/>
    <dgm:cxn modelId="{4C3DE6B0-82D7-4C8B-9FDE-ACBD1B165D61}" type="presParOf" srcId="{DD1CE6DF-D868-4620-B59E-240F77CDE93C}" destId="{2464FBAC-EC41-4A08-9E67-26A5225C3E7B}" srcOrd="10" destOrd="0" presId="urn:microsoft.com/office/officeart/2008/layout/RadialCluster"/>
    <dgm:cxn modelId="{513FD8B1-3971-401B-B998-6F0A53F319CE}" type="presParOf" srcId="{DD1CE6DF-D868-4620-B59E-240F77CDE93C}" destId="{54FE1178-5E8E-40A7-AB95-E7395E63683D}" srcOrd="11" destOrd="0" presId="urn:microsoft.com/office/officeart/2008/layout/RadialCluster"/>
    <dgm:cxn modelId="{AE62FA29-B3EF-4C5C-A867-1192D2C7AB98}" type="presParOf" srcId="{DD1CE6DF-D868-4620-B59E-240F77CDE93C}" destId="{5B0E6DF3-3A89-4A62-9D34-0CF4510D9286}" srcOrd="12" destOrd="0" presId="urn:microsoft.com/office/officeart/2008/layout/RadialCluster"/>
    <dgm:cxn modelId="{EAB7153F-1020-4FCF-B35E-A04519F1C5D5}" type="presParOf" srcId="{DD1CE6DF-D868-4620-B59E-240F77CDE93C}" destId="{D9629964-B63F-4179-B685-50FB2392D381}" srcOrd="13" destOrd="0" presId="urn:microsoft.com/office/officeart/2008/layout/RadialCluster"/>
    <dgm:cxn modelId="{06491852-1DC7-40C7-AE93-CDE777EF051A}" type="presParOf" srcId="{DD1CE6DF-D868-4620-B59E-240F77CDE93C}" destId="{928582E3-2B80-42C8-A8BF-043E0AD7BC1D}" srcOrd="1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FAC0CE-FAAA-4A34-A395-842721653297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815E21A-B0E7-4639-B6C6-17B4EDF3C353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Подходы в арт - терапии</a:t>
          </a:r>
          <a:endParaRPr lang="ru-RU" dirty="0">
            <a:solidFill>
              <a:schemeClr val="tx1"/>
            </a:solidFill>
          </a:endParaRPr>
        </a:p>
      </dgm:t>
    </dgm:pt>
    <dgm:pt modelId="{4F71699D-6E9C-4B13-B29C-E2FE8CC3FB12}" type="parTrans" cxnId="{93F1D1E6-80F2-4E14-8B81-B891CD8B229D}">
      <dgm:prSet/>
      <dgm:spPr/>
      <dgm:t>
        <a:bodyPr/>
        <a:lstStyle/>
        <a:p>
          <a:endParaRPr lang="ru-RU"/>
        </a:p>
      </dgm:t>
    </dgm:pt>
    <dgm:pt modelId="{E022C5BE-1399-4CC7-9462-F0FF6E5DD242}" type="sibTrans" cxnId="{93F1D1E6-80F2-4E14-8B81-B891CD8B229D}">
      <dgm:prSet/>
      <dgm:spPr/>
      <dgm:t>
        <a:bodyPr/>
        <a:lstStyle/>
        <a:p>
          <a:endParaRPr lang="ru-RU"/>
        </a:p>
      </dgm:t>
    </dgm:pt>
    <dgm:pt modelId="{DD56CC79-5FC5-4AAD-A702-2A878C7DDC13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Искусство обладает целительным действием само по себе</a:t>
          </a:r>
          <a:endParaRPr lang="ru-RU" dirty="0">
            <a:solidFill>
              <a:schemeClr val="tx1"/>
            </a:solidFill>
          </a:endParaRPr>
        </a:p>
      </dgm:t>
    </dgm:pt>
    <dgm:pt modelId="{B8A322B2-3F9F-4C61-91B2-AEE21F2305C5}" type="parTrans" cxnId="{712B3309-EE33-4186-AF09-D302E10CF688}">
      <dgm:prSet/>
      <dgm:spPr/>
      <dgm:t>
        <a:bodyPr/>
        <a:lstStyle/>
        <a:p>
          <a:endParaRPr lang="ru-RU"/>
        </a:p>
      </dgm:t>
    </dgm:pt>
    <dgm:pt modelId="{923BA073-55F5-4D65-9337-FCAB4C5DA6A8}" type="sibTrans" cxnId="{712B3309-EE33-4186-AF09-D302E10CF688}">
      <dgm:prSet/>
      <dgm:spPr/>
      <dgm:t>
        <a:bodyPr/>
        <a:lstStyle/>
        <a:p>
          <a:endParaRPr lang="ru-RU"/>
        </a:p>
      </dgm:t>
    </dgm:pt>
    <dgm:pt modelId="{2E043B72-7B05-48FA-B927-0A0EDE0277CA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На первом месте терапевтические действия творческие цели вторичны</a:t>
          </a:r>
          <a:endParaRPr lang="ru-RU" dirty="0">
            <a:solidFill>
              <a:schemeClr val="tx1"/>
            </a:solidFill>
          </a:endParaRPr>
        </a:p>
      </dgm:t>
    </dgm:pt>
    <dgm:pt modelId="{2143CB1E-28BD-4EC2-98F0-8964AB1B88D2}" type="parTrans" cxnId="{350E569B-0A8E-494B-86D7-B186FDB4EAEA}">
      <dgm:prSet/>
      <dgm:spPr/>
      <dgm:t>
        <a:bodyPr/>
        <a:lstStyle/>
        <a:p>
          <a:endParaRPr lang="ru-RU"/>
        </a:p>
      </dgm:t>
    </dgm:pt>
    <dgm:pt modelId="{3F623FFC-1579-4B36-8EFC-78CFE4E39920}" type="sibTrans" cxnId="{350E569B-0A8E-494B-86D7-B186FDB4EAEA}">
      <dgm:prSet/>
      <dgm:spPr/>
      <dgm:t>
        <a:bodyPr/>
        <a:lstStyle/>
        <a:p>
          <a:endParaRPr lang="ru-RU"/>
        </a:p>
      </dgm:t>
    </dgm:pt>
    <dgm:pt modelId="{C4BA2E0C-33B6-4619-81A6-CD1AFA0DF1A3}" type="pres">
      <dgm:prSet presAssocID="{0BFAC0CE-FAAA-4A34-A395-842721653297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C41A014-3A6C-4AC0-8FEA-FC1B0D6DC156}" type="pres">
      <dgm:prSet presAssocID="{D815E21A-B0E7-4639-B6C6-17B4EDF3C353}" presName="vertOne" presStyleCnt="0"/>
      <dgm:spPr/>
    </dgm:pt>
    <dgm:pt modelId="{50F4A372-A6DB-478D-9C84-5E444431518B}" type="pres">
      <dgm:prSet presAssocID="{D815E21A-B0E7-4639-B6C6-17B4EDF3C353}" presName="txOne" presStyleLbl="node0" presStyleIdx="0" presStyleCnt="1" custLinFactNeighborX="-1183" custLinFactNeighborY="32564">
        <dgm:presLayoutVars>
          <dgm:chPref val="3"/>
        </dgm:presLayoutVars>
      </dgm:prSet>
      <dgm:spPr/>
    </dgm:pt>
    <dgm:pt modelId="{72A02A52-3AAE-4A7B-A312-370BF26F6FFE}" type="pres">
      <dgm:prSet presAssocID="{D815E21A-B0E7-4639-B6C6-17B4EDF3C353}" presName="parTransOne" presStyleCnt="0"/>
      <dgm:spPr/>
    </dgm:pt>
    <dgm:pt modelId="{DD6A74BA-CE0A-4DBD-98CB-1A24DB707389}" type="pres">
      <dgm:prSet presAssocID="{D815E21A-B0E7-4639-B6C6-17B4EDF3C353}" presName="horzOne" presStyleCnt="0"/>
      <dgm:spPr/>
    </dgm:pt>
    <dgm:pt modelId="{66A94543-196F-440E-9465-F5DA227EC7B9}" type="pres">
      <dgm:prSet presAssocID="{DD56CC79-5FC5-4AAD-A702-2A878C7DDC13}" presName="vertTwo" presStyleCnt="0"/>
      <dgm:spPr/>
    </dgm:pt>
    <dgm:pt modelId="{A740BA61-0B2B-4641-9C52-9B61171ACA24}" type="pres">
      <dgm:prSet presAssocID="{DD56CC79-5FC5-4AAD-A702-2A878C7DDC13}" presName="txTwo" presStyleLbl="node2" presStyleIdx="0" presStyleCnt="2">
        <dgm:presLayoutVars>
          <dgm:chPref val="3"/>
        </dgm:presLayoutVars>
      </dgm:prSet>
      <dgm:spPr/>
    </dgm:pt>
    <dgm:pt modelId="{538257EE-FFAE-48C8-8F53-3F22C942AEB0}" type="pres">
      <dgm:prSet presAssocID="{DD56CC79-5FC5-4AAD-A702-2A878C7DDC13}" presName="horzTwo" presStyleCnt="0"/>
      <dgm:spPr/>
    </dgm:pt>
    <dgm:pt modelId="{054505FC-9D88-4DAA-B849-DF2B36EB3A6C}" type="pres">
      <dgm:prSet presAssocID="{923BA073-55F5-4D65-9337-FCAB4C5DA6A8}" presName="sibSpaceTwo" presStyleCnt="0"/>
      <dgm:spPr/>
    </dgm:pt>
    <dgm:pt modelId="{8AD20A40-40EC-48B5-AAA0-A65F5904CA6E}" type="pres">
      <dgm:prSet presAssocID="{2E043B72-7B05-48FA-B927-0A0EDE0277CA}" presName="vertTwo" presStyleCnt="0"/>
      <dgm:spPr/>
    </dgm:pt>
    <dgm:pt modelId="{8702DB73-5E42-4954-A4EB-18780A4F984E}" type="pres">
      <dgm:prSet presAssocID="{2E043B72-7B05-48FA-B927-0A0EDE0277CA}" presName="txTwo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C9E84FE-EB55-400F-B4E3-D2855D1C0CB3}" type="pres">
      <dgm:prSet presAssocID="{2E043B72-7B05-48FA-B927-0A0EDE0277CA}" presName="horzTwo" presStyleCnt="0"/>
      <dgm:spPr/>
    </dgm:pt>
  </dgm:ptLst>
  <dgm:cxnLst>
    <dgm:cxn modelId="{93F1D1E6-80F2-4E14-8B81-B891CD8B229D}" srcId="{0BFAC0CE-FAAA-4A34-A395-842721653297}" destId="{D815E21A-B0E7-4639-B6C6-17B4EDF3C353}" srcOrd="0" destOrd="0" parTransId="{4F71699D-6E9C-4B13-B29C-E2FE8CC3FB12}" sibTransId="{E022C5BE-1399-4CC7-9462-F0FF6E5DD242}"/>
    <dgm:cxn modelId="{132C3AD0-32C2-4CF5-ABFF-83F2FBC1D0A4}" type="presOf" srcId="{DD56CC79-5FC5-4AAD-A702-2A878C7DDC13}" destId="{A740BA61-0B2B-4641-9C52-9B61171ACA24}" srcOrd="0" destOrd="0" presId="urn:microsoft.com/office/officeart/2005/8/layout/hierarchy4"/>
    <dgm:cxn modelId="{6E18DB19-66AF-44AC-8134-4D8139D38DFA}" type="presOf" srcId="{D815E21A-B0E7-4639-B6C6-17B4EDF3C353}" destId="{50F4A372-A6DB-478D-9C84-5E444431518B}" srcOrd="0" destOrd="0" presId="urn:microsoft.com/office/officeart/2005/8/layout/hierarchy4"/>
    <dgm:cxn modelId="{712B3309-EE33-4186-AF09-D302E10CF688}" srcId="{D815E21A-B0E7-4639-B6C6-17B4EDF3C353}" destId="{DD56CC79-5FC5-4AAD-A702-2A878C7DDC13}" srcOrd="0" destOrd="0" parTransId="{B8A322B2-3F9F-4C61-91B2-AEE21F2305C5}" sibTransId="{923BA073-55F5-4D65-9337-FCAB4C5DA6A8}"/>
    <dgm:cxn modelId="{32612DE7-5BF6-492A-9E8D-849018281504}" type="presOf" srcId="{0BFAC0CE-FAAA-4A34-A395-842721653297}" destId="{C4BA2E0C-33B6-4619-81A6-CD1AFA0DF1A3}" srcOrd="0" destOrd="0" presId="urn:microsoft.com/office/officeart/2005/8/layout/hierarchy4"/>
    <dgm:cxn modelId="{350E569B-0A8E-494B-86D7-B186FDB4EAEA}" srcId="{D815E21A-B0E7-4639-B6C6-17B4EDF3C353}" destId="{2E043B72-7B05-48FA-B927-0A0EDE0277CA}" srcOrd="1" destOrd="0" parTransId="{2143CB1E-28BD-4EC2-98F0-8964AB1B88D2}" sibTransId="{3F623FFC-1579-4B36-8EFC-78CFE4E39920}"/>
    <dgm:cxn modelId="{EC2F0200-C261-48BB-8DFD-989BD28ACEC6}" type="presOf" srcId="{2E043B72-7B05-48FA-B927-0A0EDE0277CA}" destId="{8702DB73-5E42-4954-A4EB-18780A4F984E}" srcOrd="0" destOrd="0" presId="urn:microsoft.com/office/officeart/2005/8/layout/hierarchy4"/>
    <dgm:cxn modelId="{FF9D6596-2432-4100-9988-E4D526E2649A}" type="presParOf" srcId="{C4BA2E0C-33B6-4619-81A6-CD1AFA0DF1A3}" destId="{DC41A014-3A6C-4AC0-8FEA-FC1B0D6DC156}" srcOrd="0" destOrd="0" presId="urn:microsoft.com/office/officeart/2005/8/layout/hierarchy4"/>
    <dgm:cxn modelId="{D81D82EA-5C02-4D96-B0D6-E8CCFB5299AA}" type="presParOf" srcId="{DC41A014-3A6C-4AC0-8FEA-FC1B0D6DC156}" destId="{50F4A372-A6DB-478D-9C84-5E444431518B}" srcOrd="0" destOrd="0" presId="urn:microsoft.com/office/officeart/2005/8/layout/hierarchy4"/>
    <dgm:cxn modelId="{FA61110B-BA6A-41E5-9C55-1867857413E1}" type="presParOf" srcId="{DC41A014-3A6C-4AC0-8FEA-FC1B0D6DC156}" destId="{72A02A52-3AAE-4A7B-A312-370BF26F6FFE}" srcOrd="1" destOrd="0" presId="urn:microsoft.com/office/officeart/2005/8/layout/hierarchy4"/>
    <dgm:cxn modelId="{EB90C12D-3C9F-4A0A-8462-C0A85CC00946}" type="presParOf" srcId="{DC41A014-3A6C-4AC0-8FEA-FC1B0D6DC156}" destId="{DD6A74BA-CE0A-4DBD-98CB-1A24DB707389}" srcOrd="2" destOrd="0" presId="urn:microsoft.com/office/officeart/2005/8/layout/hierarchy4"/>
    <dgm:cxn modelId="{5A676376-0BFD-4856-99B7-5E9C71070C88}" type="presParOf" srcId="{DD6A74BA-CE0A-4DBD-98CB-1A24DB707389}" destId="{66A94543-196F-440E-9465-F5DA227EC7B9}" srcOrd="0" destOrd="0" presId="urn:microsoft.com/office/officeart/2005/8/layout/hierarchy4"/>
    <dgm:cxn modelId="{7B5E1FE1-F0B5-4B2C-B424-6428C85BD511}" type="presParOf" srcId="{66A94543-196F-440E-9465-F5DA227EC7B9}" destId="{A740BA61-0B2B-4641-9C52-9B61171ACA24}" srcOrd="0" destOrd="0" presId="urn:microsoft.com/office/officeart/2005/8/layout/hierarchy4"/>
    <dgm:cxn modelId="{56020B83-A106-471A-A036-FEF9206EABDA}" type="presParOf" srcId="{66A94543-196F-440E-9465-F5DA227EC7B9}" destId="{538257EE-FFAE-48C8-8F53-3F22C942AEB0}" srcOrd="1" destOrd="0" presId="urn:microsoft.com/office/officeart/2005/8/layout/hierarchy4"/>
    <dgm:cxn modelId="{9F861303-D0DA-4160-B7C5-C4AA15BF58FC}" type="presParOf" srcId="{DD6A74BA-CE0A-4DBD-98CB-1A24DB707389}" destId="{054505FC-9D88-4DAA-B849-DF2B36EB3A6C}" srcOrd="1" destOrd="0" presId="urn:microsoft.com/office/officeart/2005/8/layout/hierarchy4"/>
    <dgm:cxn modelId="{C6AD827E-AAA2-41A2-865A-0A6995F07E0C}" type="presParOf" srcId="{DD6A74BA-CE0A-4DBD-98CB-1A24DB707389}" destId="{8AD20A40-40EC-48B5-AAA0-A65F5904CA6E}" srcOrd="2" destOrd="0" presId="urn:microsoft.com/office/officeart/2005/8/layout/hierarchy4"/>
    <dgm:cxn modelId="{108267A0-CEE0-45F7-BA88-4406F8F88E40}" type="presParOf" srcId="{8AD20A40-40EC-48B5-AAA0-A65F5904CA6E}" destId="{8702DB73-5E42-4954-A4EB-18780A4F984E}" srcOrd="0" destOrd="0" presId="urn:microsoft.com/office/officeart/2005/8/layout/hierarchy4"/>
    <dgm:cxn modelId="{66DC6C61-E2D6-41D5-83BB-45FB21B317CF}" type="presParOf" srcId="{8AD20A40-40EC-48B5-AAA0-A65F5904CA6E}" destId="{6C9E84FE-EB55-400F-B4E3-D2855D1C0CB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385687-D385-4B89-9DAA-D6012FF1C216}" type="doc">
      <dgm:prSet loTypeId="urn:microsoft.com/office/officeart/2005/8/layout/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CFD6D726-747F-4129-B62F-18651E4C10DD}">
      <dgm:prSet phldrT="[Текст]" custT="1"/>
      <dgm:spPr/>
      <dgm:t>
        <a:bodyPr/>
        <a:lstStyle/>
        <a:p>
          <a:pPr algn="ctr"/>
          <a:r>
            <a:rPr lang="ru-RU" sz="1800" dirty="0" smtClean="0">
              <a:solidFill>
                <a:schemeClr val="tx1"/>
              </a:solidFill>
            </a:rPr>
            <a:t>Условия</a:t>
          </a:r>
          <a:endParaRPr lang="ru-RU" sz="1800" dirty="0">
            <a:solidFill>
              <a:schemeClr val="tx1"/>
            </a:solidFill>
          </a:endParaRPr>
        </a:p>
      </dgm:t>
    </dgm:pt>
    <dgm:pt modelId="{DAFC11BF-F7D8-4572-809D-DD26491A8970}" type="parTrans" cxnId="{D7464BA1-69FA-48FC-ADE0-10D2214BF6E6}">
      <dgm:prSet/>
      <dgm:spPr/>
      <dgm:t>
        <a:bodyPr/>
        <a:lstStyle/>
        <a:p>
          <a:endParaRPr lang="ru-RU"/>
        </a:p>
      </dgm:t>
    </dgm:pt>
    <dgm:pt modelId="{312CE792-0E3D-4710-BE43-5F13A92BE644}" type="sibTrans" cxnId="{D7464BA1-69FA-48FC-ADE0-10D2214BF6E6}">
      <dgm:prSet/>
      <dgm:spPr/>
      <dgm:t>
        <a:bodyPr/>
        <a:lstStyle/>
        <a:p>
          <a:endParaRPr lang="ru-RU"/>
        </a:p>
      </dgm:t>
    </dgm:pt>
    <dgm:pt modelId="{620E8E6F-18D3-4DCB-A3A9-CDA5EE29E823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Радость ребенка</a:t>
          </a:r>
          <a:endParaRPr lang="ru-RU" sz="1800" dirty="0">
            <a:solidFill>
              <a:schemeClr val="tx1"/>
            </a:solidFill>
          </a:endParaRPr>
        </a:p>
      </dgm:t>
    </dgm:pt>
    <dgm:pt modelId="{73CBF07B-3E6E-46E3-ACDA-1ACCB897CC4A}" type="parTrans" cxnId="{72688978-F05B-4F93-82E8-EB75F965D13B}">
      <dgm:prSet/>
      <dgm:spPr/>
      <dgm:t>
        <a:bodyPr/>
        <a:lstStyle/>
        <a:p>
          <a:endParaRPr lang="ru-RU"/>
        </a:p>
      </dgm:t>
    </dgm:pt>
    <dgm:pt modelId="{B92BFA1E-3212-4FFF-9F0F-6A8FE01900B3}" type="sibTrans" cxnId="{72688978-F05B-4F93-82E8-EB75F965D13B}">
      <dgm:prSet/>
      <dgm:spPr/>
      <dgm:t>
        <a:bodyPr/>
        <a:lstStyle/>
        <a:p>
          <a:endParaRPr lang="ru-RU"/>
        </a:p>
      </dgm:t>
    </dgm:pt>
    <dgm:pt modelId="{39794DA8-64D1-447E-9208-63EBD866D97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Нет принуждения</a:t>
          </a:r>
          <a:endParaRPr lang="ru-RU" sz="1800" dirty="0">
            <a:solidFill>
              <a:schemeClr val="tx1"/>
            </a:solidFill>
          </a:endParaRPr>
        </a:p>
      </dgm:t>
    </dgm:pt>
    <dgm:pt modelId="{4DE734A6-BD54-4315-8A16-6FDA1B3CB3EE}" type="parTrans" cxnId="{6202393D-B066-4378-8954-81BFD350BAE7}">
      <dgm:prSet/>
      <dgm:spPr/>
      <dgm:t>
        <a:bodyPr/>
        <a:lstStyle/>
        <a:p>
          <a:endParaRPr lang="ru-RU"/>
        </a:p>
      </dgm:t>
    </dgm:pt>
    <dgm:pt modelId="{94CD6A54-6FE5-406B-979C-5C88F55DFA6A}" type="sibTrans" cxnId="{6202393D-B066-4378-8954-81BFD350BAE7}">
      <dgm:prSet/>
      <dgm:spPr/>
      <dgm:t>
        <a:bodyPr/>
        <a:lstStyle/>
        <a:p>
          <a:endParaRPr lang="ru-RU"/>
        </a:p>
      </dgm:t>
    </dgm:pt>
    <dgm:pt modelId="{4D613E3B-AD31-4047-9559-E8A127564D9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Если ребенку надоело – закончи работу</a:t>
          </a:r>
          <a:endParaRPr lang="ru-RU" sz="1800" dirty="0">
            <a:solidFill>
              <a:schemeClr val="tx1"/>
            </a:solidFill>
          </a:endParaRPr>
        </a:p>
      </dgm:t>
    </dgm:pt>
    <dgm:pt modelId="{0CB23D70-7677-4BB2-BA02-FD790E963D7A}" type="parTrans" cxnId="{C49D679E-DF6D-4539-AA95-2B5085090948}">
      <dgm:prSet/>
      <dgm:spPr/>
      <dgm:t>
        <a:bodyPr/>
        <a:lstStyle/>
        <a:p>
          <a:endParaRPr lang="ru-RU"/>
        </a:p>
      </dgm:t>
    </dgm:pt>
    <dgm:pt modelId="{E72D6FBE-6309-43B1-B7B4-2707C1E45023}" type="sibTrans" cxnId="{C49D679E-DF6D-4539-AA95-2B5085090948}">
      <dgm:prSet/>
      <dgm:spPr/>
      <dgm:t>
        <a:bodyPr/>
        <a:lstStyle/>
        <a:p>
          <a:endParaRPr lang="ru-RU"/>
        </a:p>
      </dgm:t>
    </dgm:pt>
    <dgm:pt modelId="{FB399AEF-EEDC-4E3A-8F05-27FA46432352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Расскажите об удаче родителям</a:t>
          </a:r>
          <a:endParaRPr lang="ru-RU" sz="1800" dirty="0">
            <a:solidFill>
              <a:schemeClr val="tx1"/>
            </a:solidFill>
          </a:endParaRPr>
        </a:p>
      </dgm:t>
    </dgm:pt>
    <dgm:pt modelId="{11F07DFB-7C5B-4BF6-992D-425EE1400327}" type="parTrans" cxnId="{209E5308-0210-4722-A8FE-F6C767BD30B3}">
      <dgm:prSet/>
      <dgm:spPr/>
      <dgm:t>
        <a:bodyPr/>
        <a:lstStyle/>
        <a:p>
          <a:endParaRPr lang="ru-RU"/>
        </a:p>
      </dgm:t>
    </dgm:pt>
    <dgm:pt modelId="{76345C54-6C78-4014-A529-6ABC0B1068B4}" type="sibTrans" cxnId="{209E5308-0210-4722-A8FE-F6C767BD30B3}">
      <dgm:prSet/>
      <dgm:spPr/>
      <dgm:t>
        <a:bodyPr/>
        <a:lstStyle/>
        <a:p>
          <a:endParaRPr lang="ru-RU"/>
        </a:p>
      </dgm:t>
    </dgm:pt>
    <dgm:pt modelId="{F8411A7A-3620-4AF6-A047-AA055A0E9927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Радуйтесь сами</a:t>
          </a:r>
          <a:endParaRPr lang="ru-RU" sz="1800" dirty="0">
            <a:solidFill>
              <a:schemeClr val="tx1"/>
            </a:solidFill>
          </a:endParaRPr>
        </a:p>
      </dgm:t>
    </dgm:pt>
    <dgm:pt modelId="{FE6D3F81-23D1-4F8C-A92B-DD62DE3FAB79}" type="parTrans" cxnId="{0886374D-34B6-4293-9FC6-2D5993AAD6D3}">
      <dgm:prSet/>
      <dgm:spPr/>
      <dgm:t>
        <a:bodyPr/>
        <a:lstStyle/>
        <a:p>
          <a:endParaRPr lang="ru-RU"/>
        </a:p>
      </dgm:t>
    </dgm:pt>
    <dgm:pt modelId="{AF09EA89-3ACA-46C2-99A2-89ADA166A424}" type="sibTrans" cxnId="{0886374D-34B6-4293-9FC6-2D5993AAD6D3}">
      <dgm:prSet/>
      <dgm:spPr/>
      <dgm:t>
        <a:bodyPr/>
        <a:lstStyle/>
        <a:p>
          <a:endParaRPr lang="ru-RU"/>
        </a:p>
      </dgm:t>
    </dgm:pt>
    <dgm:pt modelId="{00D9F475-5A6C-4F15-8B97-87E481336F6E}" type="pres">
      <dgm:prSet presAssocID="{15385687-D385-4B89-9DAA-D6012FF1C216}" presName="linear" presStyleCnt="0">
        <dgm:presLayoutVars>
          <dgm:dir/>
          <dgm:animLvl val="lvl"/>
          <dgm:resizeHandles val="exact"/>
        </dgm:presLayoutVars>
      </dgm:prSet>
      <dgm:spPr/>
    </dgm:pt>
    <dgm:pt modelId="{1D82C794-3DE9-4CF5-A521-1B6A59FB6CA1}" type="pres">
      <dgm:prSet presAssocID="{CFD6D726-747F-4129-B62F-18651E4C10DD}" presName="parentLin" presStyleCnt="0"/>
      <dgm:spPr/>
    </dgm:pt>
    <dgm:pt modelId="{EB333385-EC4D-495D-BD48-D08047CD0024}" type="pres">
      <dgm:prSet presAssocID="{CFD6D726-747F-4129-B62F-18651E4C10DD}" presName="parentLeftMargin" presStyleLbl="node1" presStyleIdx="0" presStyleCnt="6"/>
      <dgm:spPr/>
    </dgm:pt>
    <dgm:pt modelId="{CF2524C5-1F00-4813-8F05-62007B24AE24}" type="pres">
      <dgm:prSet presAssocID="{CFD6D726-747F-4129-B62F-18651E4C10DD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F9A6A923-6DF4-434E-89D3-C1219F16F2FE}" type="pres">
      <dgm:prSet presAssocID="{CFD6D726-747F-4129-B62F-18651E4C10DD}" presName="negativeSpace" presStyleCnt="0"/>
      <dgm:spPr/>
    </dgm:pt>
    <dgm:pt modelId="{D3FBD6EE-29DD-429C-919C-91E31538E9AA}" type="pres">
      <dgm:prSet presAssocID="{CFD6D726-747F-4129-B62F-18651E4C10DD}" presName="childText" presStyleLbl="conFgAcc1" presStyleIdx="0" presStyleCnt="6" custLinFactNeighborX="1697" custLinFactNeighborY="10033">
        <dgm:presLayoutVars>
          <dgm:bulletEnabled val="1"/>
        </dgm:presLayoutVars>
      </dgm:prSet>
      <dgm:spPr/>
    </dgm:pt>
    <dgm:pt modelId="{BBDBC2C3-2D20-4C22-AAEC-5FAAC35D7550}" type="pres">
      <dgm:prSet presAssocID="{312CE792-0E3D-4710-BE43-5F13A92BE644}" presName="spaceBetweenRectangles" presStyleCnt="0"/>
      <dgm:spPr/>
    </dgm:pt>
    <dgm:pt modelId="{C1263C77-9B0B-4969-BD2F-5D3ABCAFC65A}" type="pres">
      <dgm:prSet presAssocID="{620E8E6F-18D3-4DCB-A3A9-CDA5EE29E823}" presName="parentLin" presStyleCnt="0"/>
      <dgm:spPr/>
    </dgm:pt>
    <dgm:pt modelId="{4CD0F2F3-93DD-4266-BB36-0BD48312FE67}" type="pres">
      <dgm:prSet presAssocID="{620E8E6F-18D3-4DCB-A3A9-CDA5EE29E823}" presName="parentLeftMargin" presStyleLbl="node1" presStyleIdx="0" presStyleCnt="6"/>
      <dgm:spPr/>
    </dgm:pt>
    <dgm:pt modelId="{F899BC82-1E06-4DC2-A306-D5DAEFE43C73}" type="pres">
      <dgm:prSet presAssocID="{620E8E6F-18D3-4DCB-A3A9-CDA5EE29E823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1300F79C-8AA0-4366-B067-7DB8B6CF1E61}" type="pres">
      <dgm:prSet presAssocID="{620E8E6F-18D3-4DCB-A3A9-CDA5EE29E823}" presName="negativeSpace" presStyleCnt="0"/>
      <dgm:spPr/>
    </dgm:pt>
    <dgm:pt modelId="{250D6D92-0154-41CC-B966-3E4021A55E7E}" type="pres">
      <dgm:prSet presAssocID="{620E8E6F-18D3-4DCB-A3A9-CDA5EE29E823}" presName="childText" presStyleLbl="conFgAcc1" presStyleIdx="1" presStyleCnt="6">
        <dgm:presLayoutVars>
          <dgm:bulletEnabled val="1"/>
        </dgm:presLayoutVars>
      </dgm:prSet>
      <dgm:spPr/>
    </dgm:pt>
    <dgm:pt modelId="{D89FE72E-E7AD-401E-8053-64C844535BB8}" type="pres">
      <dgm:prSet presAssocID="{B92BFA1E-3212-4FFF-9F0F-6A8FE01900B3}" presName="spaceBetweenRectangles" presStyleCnt="0"/>
      <dgm:spPr/>
    </dgm:pt>
    <dgm:pt modelId="{A44B5B1A-620F-4398-A000-E7475B415992}" type="pres">
      <dgm:prSet presAssocID="{39794DA8-64D1-447E-9208-63EBD866D97E}" presName="parentLin" presStyleCnt="0"/>
      <dgm:spPr/>
    </dgm:pt>
    <dgm:pt modelId="{5E7F53AA-F17C-4011-A40C-F3CF0D15A452}" type="pres">
      <dgm:prSet presAssocID="{39794DA8-64D1-447E-9208-63EBD866D97E}" presName="parentLeftMargin" presStyleLbl="node1" presStyleIdx="1" presStyleCnt="6"/>
      <dgm:spPr/>
    </dgm:pt>
    <dgm:pt modelId="{18BD19B1-48C0-4203-9ADB-FC6ADA0A3E82}" type="pres">
      <dgm:prSet presAssocID="{39794DA8-64D1-447E-9208-63EBD866D97E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CD79532D-D7F5-4B2D-A717-ADF691C33198}" type="pres">
      <dgm:prSet presAssocID="{39794DA8-64D1-447E-9208-63EBD866D97E}" presName="negativeSpace" presStyleCnt="0"/>
      <dgm:spPr/>
    </dgm:pt>
    <dgm:pt modelId="{1B483884-2EAC-4B72-9FF7-F3E4019C67B3}" type="pres">
      <dgm:prSet presAssocID="{39794DA8-64D1-447E-9208-63EBD866D97E}" presName="childText" presStyleLbl="conFgAcc1" presStyleIdx="2" presStyleCnt="6" custLinFactNeighborX="1215" custLinFactNeighborY="16873">
        <dgm:presLayoutVars>
          <dgm:bulletEnabled val="1"/>
        </dgm:presLayoutVars>
      </dgm:prSet>
      <dgm:spPr/>
    </dgm:pt>
    <dgm:pt modelId="{F0E9A9B1-0904-43E3-B0A0-9001509AD50C}" type="pres">
      <dgm:prSet presAssocID="{94CD6A54-6FE5-406B-979C-5C88F55DFA6A}" presName="spaceBetweenRectangles" presStyleCnt="0"/>
      <dgm:spPr/>
    </dgm:pt>
    <dgm:pt modelId="{588494C0-929B-4231-A7C7-6673433E6BD1}" type="pres">
      <dgm:prSet presAssocID="{4D613E3B-AD31-4047-9559-E8A127564D9E}" presName="parentLin" presStyleCnt="0"/>
      <dgm:spPr/>
    </dgm:pt>
    <dgm:pt modelId="{78EEA09A-B4ED-4A7D-9F69-201D2CBC257D}" type="pres">
      <dgm:prSet presAssocID="{4D613E3B-AD31-4047-9559-E8A127564D9E}" presName="parentLeftMargin" presStyleLbl="node1" presStyleIdx="2" presStyleCnt="6"/>
      <dgm:spPr/>
    </dgm:pt>
    <dgm:pt modelId="{2F5F0FEC-AE74-48E3-9E69-ECAFB5ED4CE7}" type="pres">
      <dgm:prSet presAssocID="{4D613E3B-AD31-4047-9559-E8A127564D9E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77D391-1816-4F59-8E3D-CADDEF1D3708}" type="pres">
      <dgm:prSet presAssocID="{4D613E3B-AD31-4047-9559-E8A127564D9E}" presName="negativeSpace" presStyleCnt="0"/>
      <dgm:spPr/>
    </dgm:pt>
    <dgm:pt modelId="{6DB20A17-C2B8-4032-9CC0-C20D3D465D50}" type="pres">
      <dgm:prSet presAssocID="{4D613E3B-AD31-4047-9559-E8A127564D9E}" presName="childText" presStyleLbl="conFgAcc1" presStyleIdx="3" presStyleCnt="6">
        <dgm:presLayoutVars>
          <dgm:bulletEnabled val="1"/>
        </dgm:presLayoutVars>
      </dgm:prSet>
      <dgm:spPr/>
    </dgm:pt>
    <dgm:pt modelId="{84365F10-08A8-42A9-8656-EC1D96FE1136}" type="pres">
      <dgm:prSet presAssocID="{E72D6FBE-6309-43B1-B7B4-2707C1E45023}" presName="spaceBetweenRectangles" presStyleCnt="0"/>
      <dgm:spPr/>
    </dgm:pt>
    <dgm:pt modelId="{0534E2D7-74B0-49CB-92BC-63B69761365C}" type="pres">
      <dgm:prSet presAssocID="{FB399AEF-EEDC-4E3A-8F05-27FA46432352}" presName="parentLin" presStyleCnt="0"/>
      <dgm:spPr/>
    </dgm:pt>
    <dgm:pt modelId="{91BCF689-2B46-4634-9210-7BBC92D310B5}" type="pres">
      <dgm:prSet presAssocID="{FB399AEF-EEDC-4E3A-8F05-27FA46432352}" presName="parentLeftMargin" presStyleLbl="node1" presStyleIdx="3" presStyleCnt="6"/>
      <dgm:spPr/>
    </dgm:pt>
    <dgm:pt modelId="{D6CF69B3-D516-4F1B-B505-D5A490C0094C}" type="pres">
      <dgm:prSet presAssocID="{FB399AEF-EEDC-4E3A-8F05-27FA46432352}" presName="parentText" presStyleLbl="node1" presStyleIdx="4" presStyleCnt="6" custLinFactNeighborX="-6859" custLinFactNeighborY="7246">
        <dgm:presLayoutVars>
          <dgm:chMax val="0"/>
          <dgm:bulletEnabled val="1"/>
        </dgm:presLayoutVars>
      </dgm:prSet>
      <dgm:spPr/>
    </dgm:pt>
    <dgm:pt modelId="{27FB06CA-E602-4EDA-BE3E-47F81AD64017}" type="pres">
      <dgm:prSet presAssocID="{FB399AEF-EEDC-4E3A-8F05-27FA46432352}" presName="negativeSpace" presStyleCnt="0"/>
      <dgm:spPr/>
    </dgm:pt>
    <dgm:pt modelId="{F9716C30-ECEB-4708-8E15-327D62408D1B}" type="pres">
      <dgm:prSet presAssocID="{FB399AEF-EEDC-4E3A-8F05-27FA46432352}" presName="childText" presStyleLbl="conFgAcc1" presStyleIdx="4" presStyleCnt="6">
        <dgm:presLayoutVars>
          <dgm:bulletEnabled val="1"/>
        </dgm:presLayoutVars>
      </dgm:prSet>
      <dgm:spPr/>
    </dgm:pt>
    <dgm:pt modelId="{2263B60C-D38F-431C-9ACE-8C64138749CE}" type="pres">
      <dgm:prSet presAssocID="{76345C54-6C78-4014-A529-6ABC0B1068B4}" presName="spaceBetweenRectangles" presStyleCnt="0"/>
      <dgm:spPr/>
    </dgm:pt>
    <dgm:pt modelId="{82F5FF4D-81B0-4C60-B6E9-27817CCA6A53}" type="pres">
      <dgm:prSet presAssocID="{F8411A7A-3620-4AF6-A047-AA055A0E9927}" presName="parentLin" presStyleCnt="0"/>
      <dgm:spPr/>
    </dgm:pt>
    <dgm:pt modelId="{FBF9E7C4-F040-4198-AC33-F193F51D2DE4}" type="pres">
      <dgm:prSet presAssocID="{F8411A7A-3620-4AF6-A047-AA055A0E9927}" presName="parentLeftMargin" presStyleLbl="node1" presStyleIdx="4" presStyleCnt="6"/>
      <dgm:spPr/>
    </dgm:pt>
    <dgm:pt modelId="{C30425E8-77FF-494F-AAD6-49BE71E2DEE1}" type="pres">
      <dgm:prSet presAssocID="{F8411A7A-3620-4AF6-A047-AA055A0E9927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11A79CA8-C67B-4129-993E-D348D4202593}" type="pres">
      <dgm:prSet presAssocID="{F8411A7A-3620-4AF6-A047-AA055A0E9927}" presName="negativeSpace" presStyleCnt="0"/>
      <dgm:spPr/>
    </dgm:pt>
    <dgm:pt modelId="{8C1963ED-3839-4775-8FFF-DB6C9CEF7F7B}" type="pres">
      <dgm:prSet presAssocID="{F8411A7A-3620-4AF6-A047-AA055A0E9927}" presName="childText" presStyleLbl="conFgAcc1" presStyleIdx="5" presStyleCnt="6" custLinFactNeighborX="1697" custLinFactNeighborY="3169">
        <dgm:presLayoutVars>
          <dgm:bulletEnabled val="1"/>
        </dgm:presLayoutVars>
      </dgm:prSet>
      <dgm:spPr/>
    </dgm:pt>
  </dgm:ptLst>
  <dgm:cxnLst>
    <dgm:cxn modelId="{9C1957BC-30D1-4410-9976-4F4EA7E12E30}" type="presOf" srcId="{FB399AEF-EEDC-4E3A-8F05-27FA46432352}" destId="{91BCF689-2B46-4634-9210-7BBC92D310B5}" srcOrd="0" destOrd="0" presId="urn:microsoft.com/office/officeart/2005/8/layout/list1"/>
    <dgm:cxn modelId="{D7464BA1-69FA-48FC-ADE0-10D2214BF6E6}" srcId="{15385687-D385-4B89-9DAA-D6012FF1C216}" destId="{CFD6D726-747F-4129-B62F-18651E4C10DD}" srcOrd="0" destOrd="0" parTransId="{DAFC11BF-F7D8-4572-809D-DD26491A8970}" sibTransId="{312CE792-0E3D-4710-BE43-5F13A92BE644}"/>
    <dgm:cxn modelId="{47599A0D-4575-48B9-9E05-ED68EFAE19F3}" type="presOf" srcId="{4D613E3B-AD31-4047-9559-E8A127564D9E}" destId="{2F5F0FEC-AE74-48E3-9E69-ECAFB5ED4CE7}" srcOrd="1" destOrd="0" presId="urn:microsoft.com/office/officeart/2005/8/layout/list1"/>
    <dgm:cxn modelId="{1218CE11-F372-4D85-A4C0-A05218770E49}" type="presOf" srcId="{FB399AEF-EEDC-4E3A-8F05-27FA46432352}" destId="{D6CF69B3-D516-4F1B-B505-D5A490C0094C}" srcOrd="1" destOrd="0" presId="urn:microsoft.com/office/officeart/2005/8/layout/list1"/>
    <dgm:cxn modelId="{C49D679E-DF6D-4539-AA95-2B5085090948}" srcId="{15385687-D385-4B89-9DAA-D6012FF1C216}" destId="{4D613E3B-AD31-4047-9559-E8A127564D9E}" srcOrd="3" destOrd="0" parTransId="{0CB23D70-7677-4BB2-BA02-FD790E963D7A}" sibTransId="{E72D6FBE-6309-43B1-B7B4-2707C1E45023}"/>
    <dgm:cxn modelId="{D7B3A711-93D3-4EBA-A5B5-EDEB9A5E16A6}" type="presOf" srcId="{F8411A7A-3620-4AF6-A047-AA055A0E9927}" destId="{FBF9E7C4-F040-4198-AC33-F193F51D2DE4}" srcOrd="0" destOrd="0" presId="urn:microsoft.com/office/officeart/2005/8/layout/list1"/>
    <dgm:cxn modelId="{2F43F079-EDF3-4054-A80B-C92F69E218DC}" type="presOf" srcId="{CFD6D726-747F-4129-B62F-18651E4C10DD}" destId="{CF2524C5-1F00-4813-8F05-62007B24AE24}" srcOrd="1" destOrd="0" presId="urn:microsoft.com/office/officeart/2005/8/layout/list1"/>
    <dgm:cxn modelId="{72688978-F05B-4F93-82E8-EB75F965D13B}" srcId="{15385687-D385-4B89-9DAA-D6012FF1C216}" destId="{620E8E6F-18D3-4DCB-A3A9-CDA5EE29E823}" srcOrd="1" destOrd="0" parTransId="{73CBF07B-3E6E-46E3-ACDA-1ACCB897CC4A}" sibTransId="{B92BFA1E-3212-4FFF-9F0F-6A8FE01900B3}"/>
    <dgm:cxn modelId="{98404594-3D08-4745-A783-8DAD047AA586}" type="presOf" srcId="{15385687-D385-4B89-9DAA-D6012FF1C216}" destId="{00D9F475-5A6C-4F15-8B97-87E481336F6E}" srcOrd="0" destOrd="0" presId="urn:microsoft.com/office/officeart/2005/8/layout/list1"/>
    <dgm:cxn modelId="{209E5308-0210-4722-A8FE-F6C767BD30B3}" srcId="{15385687-D385-4B89-9DAA-D6012FF1C216}" destId="{FB399AEF-EEDC-4E3A-8F05-27FA46432352}" srcOrd="4" destOrd="0" parTransId="{11F07DFB-7C5B-4BF6-992D-425EE1400327}" sibTransId="{76345C54-6C78-4014-A529-6ABC0B1068B4}"/>
    <dgm:cxn modelId="{392EFAEB-E22F-483B-AFA9-2B872D73979B}" type="presOf" srcId="{CFD6D726-747F-4129-B62F-18651E4C10DD}" destId="{EB333385-EC4D-495D-BD48-D08047CD0024}" srcOrd="0" destOrd="0" presId="urn:microsoft.com/office/officeart/2005/8/layout/list1"/>
    <dgm:cxn modelId="{6202393D-B066-4378-8954-81BFD350BAE7}" srcId="{15385687-D385-4B89-9DAA-D6012FF1C216}" destId="{39794DA8-64D1-447E-9208-63EBD866D97E}" srcOrd="2" destOrd="0" parTransId="{4DE734A6-BD54-4315-8A16-6FDA1B3CB3EE}" sibTransId="{94CD6A54-6FE5-406B-979C-5C88F55DFA6A}"/>
    <dgm:cxn modelId="{0886374D-34B6-4293-9FC6-2D5993AAD6D3}" srcId="{15385687-D385-4B89-9DAA-D6012FF1C216}" destId="{F8411A7A-3620-4AF6-A047-AA055A0E9927}" srcOrd="5" destOrd="0" parTransId="{FE6D3F81-23D1-4F8C-A92B-DD62DE3FAB79}" sibTransId="{AF09EA89-3ACA-46C2-99A2-89ADA166A424}"/>
    <dgm:cxn modelId="{E3A5FE47-976B-40E9-92A5-DBA9D5BAE137}" type="presOf" srcId="{620E8E6F-18D3-4DCB-A3A9-CDA5EE29E823}" destId="{F899BC82-1E06-4DC2-A306-D5DAEFE43C73}" srcOrd="1" destOrd="0" presId="urn:microsoft.com/office/officeart/2005/8/layout/list1"/>
    <dgm:cxn modelId="{E1992964-D3D5-4161-9C73-0F2866E7B39B}" type="presOf" srcId="{4D613E3B-AD31-4047-9559-E8A127564D9E}" destId="{78EEA09A-B4ED-4A7D-9F69-201D2CBC257D}" srcOrd="0" destOrd="0" presId="urn:microsoft.com/office/officeart/2005/8/layout/list1"/>
    <dgm:cxn modelId="{E5732AFB-04F7-4349-8CD0-64882A9D3088}" type="presOf" srcId="{F8411A7A-3620-4AF6-A047-AA055A0E9927}" destId="{C30425E8-77FF-494F-AAD6-49BE71E2DEE1}" srcOrd="1" destOrd="0" presId="urn:microsoft.com/office/officeart/2005/8/layout/list1"/>
    <dgm:cxn modelId="{63F99700-373E-4BCD-9824-F01497749D73}" type="presOf" srcId="{620E8E6F-18D3-4DCB-A3A9-CDA5EE29E823}" destId="{4CD0F2F3-93DD-4266-BB36-0BD48312FE67}" srcOrd="0" destOrd="0" presId="urn:microsoft.com/office/officeart/2005/8/layout/list1"/>
    <dgm:cxn modelId="{2BA27DA5-435F-4DED-B7D4-7E63066C31B8}" type="presOf" srcId="{39794DA8-64D1-447E-9208-63EBD866D97E}" destId="{5E7F53AA-F17C-4011-A40C-F3CF0D15A452}" srcOrd="0" destOrd="0" presId="urn:microsoft.com/office/officeart/2005/8/layout/list1"/>
    <dgm:cxn modelId="{ADC85EFA-781E-4FC8-96D6-DF6BF79DFF9F}" type="presOf" srcId="{39794DA8-64D1-447E-9208-63EBD866D97E}" destId="{18BD19B1-48C0-4203-9ADB-FC6ADA0A3E82}" srcOrd="1" destOrd="0" presId="urn:microsoft.com/office/officeart/2005/8/layout/list1"/>
    <dgm:cxn modelId="{28C1CFAD-F19E-42C1-8B05-747EA0F5C884}" type="presParOf" srcId="{00D9F475-5A6C-4F15-8B97-87E481336F6E}" destId="{1D82C794-3DE9-4CF5-A521-1B6A59FB6CA1}" srcOrd="0" destOrd="0" presId="urn:microsoft.com/office/officeart/2005/8/layout/list1"/>
    <dgm:cxn modelId="{5A43E23C-712A-4E6C-A075-D0D030D567FA}" type="presParOf" srcId="{1D82C794-3DE9-4CF5-A521-1B6A59FB6CA1}" destId="{EB333385-EC4D-495D-BD48-D08047CD0024}" srcOrd="0" destOrd="0" presId="urn:microsoft.com/office/officeart/2005/8/layout/list1"/>
    <dgm:cxn modelId="{F0444EA6-0516-4F3B-99E8-2CB550336E9F}" type="presParOf" srcId="{1D82C794-3DE9-4CF5-A521-1B6A59FB6CA1}" destId="{CF2524C5-1F00-4813-8F05-62007B24AE24}" srcOrd="1" destOrd="0" presId="urn:microsoft.com/office/officeart/2005/8/layout/list1"/>
    <dgm:cxn modelId="{619E23B3-C724-47C4-97E1-0FFC5B3D31ED}" type="presParOf" srcId="{00D9F475-5A6C-4F15-8B97-87E481336F6E}" destId="{F9A6A923-6DF4-434E-89D3-C1219F16F2FE}" srcOrd="1" destOrd="0" presId="urn:microsoft.com/office/officeart/2005/8/layout/list1"/>
    <dgm:cxn modelId="{AD283211-943E-4924-8DB0-5C28A360643B}" type="presParOf" srcId="{00D9F475-5A6C-4F15-8B97-87E481336F6E}" destId="{D3FBD6EE-29DD-429C-919C-91E31538E9AA}" srcOrd="2" destOrd="0" presId="urn:microsoft.com/office/officeart/2005/8/layout/list1"/>
    <dgm:cxn modelId="{AACCA1F3-5FCA-4C22-9CC1-FF8718D6FA08}" type="presParOf" srcId="{00D9F475-5A6C-4F15-8B97-87E481336F6E}" destId="{BBDBC2C3-2D20-4C22-AAEC-5FAAC35D7550}" srcOrd="3" destOrd="0" presId="urn:microsoft.com/office/officeart/2005/8/layout/list1"/>
    <dgm:cxn modelId="{AB042D33-7090-43CC-94D7-E7D37AF01F47}" type="presParOf" srcId="{00D9F475-5A6C-4F15-8B97-87E481336F6E}" destId="{C1263C77-9B0B-4969-BD2F-5D3ABCAFC65A}" srcOrd="4" destOrd="0" presId="urn:microsoft.com/office/officeart/2005/8/layout/list1"/>
    <dgm:cxn modelId="{B743B7C9-0F4D-4440-BEC8-A9E3C2B64561}" type="presParOf" srcId="{C1263C77-9B0B-4969-BD2F-5D3ABCAFC65A}" destId="{4CD0F2F3-93DD-4266-BB36-0BD48312FE67}" srcOrd="0" destOrd="0" presId="urn:microsoft.com/office/officeart/2005/8/layout/list1"/>
    <dgm:cxn modelId="{9097E1C9-C8A8-4547-9864-61DFB90F350B}" type="presParOf" srcId="{C1263C77-9B0B-4969-BD2F-5D3ABCAFC65A}" destId="{F899BC82-1E06-4DC2-A306-D5DAEFE43C73}" srcOrd="1" destOrd="0" presId="urn:microsoft.com/office/officeart/2005/8/layout/list1"/>
    <dgm:cxn modelId="{771B7F68-40FA-4489-9A76-4C66B650F469}" type="presParOf" srcId="{00D9F475-5A6C-4F15-8B97-87E481336F6E}" destId="{1300F79C-8AA0-4366-B067-7DB8B6CF1E61}" srcOrd="5" destOrd="0" presId="urn:microsoft.com/office/officeart/2005/8/layout/list1"/>
    <dgm:cxn modelId="{A2C5D218-BC42-4B48-9CFD-3FAABE07B20B}" type="presParOf" srcId="{00D9F475-5A6C-4F15-8B97-87E481336F6E}" destId="{250D6D92-0154-41CC-B966-3E4021A55E7E}" srcOrd="6" destOrd="0" presId="urn:microsoft.com/office/officeart/2005/8/layout/list1"/>
    <dgm:cxn modelId="{C24A8BD0-A13C-4288-B789-734C2E5B18AB}" type="presParOf" srcId="{00D9F475-5A6C-4F15-8B97-87E481336F6E}" destId="{D89FE72E-E7AD-401E-8053-64C844535BB8}" srcOrd="7" destOrd="0" presId="urn:microsoft.com/office/officeart/2005/8/layout/list1"/>
    <dgm:cxn modelId="{DAC84E29-2A43-4374-9695-D5A2DC0D3E0E}" type="presParOf" srcId="{00D9F475-5A6C-4F15-8B97-87E481336F6E}" destId="{A44B5B1A-620F-4398-A000-E7475B415992}" srcOrd="8" destOrd="0" presId="urn:microsoft.com/office/officeart/2005/8/layout/list1"/>
    <dgm:cxn modelId="{DE12F309-B483-43F0-89C6-FF3782C87BB7}" type="presParOf" srcId="{A44B5B1A-620F-4398-A000-E7475B415992}" destId="{5E7F53AA-F17C-4011-A40C-F3CF0D15A452}" srcOrd="0" destOrd="0" presId="urn:microsoft.com/office/officeart/2005/8/layout/list1"/>
    <dgm:cxn modelId="{7F20D3DF-2BD3-4A40-A2A9-C4CCFB2EFF7C}" type="presParOf" srcId="{A44B5B1A-620F-4398-A000-E7475B415992}" destId="{18BD19B1-48C0-4203-9ADB-FC6ADA0A3E82}" srcOrd="1" destOrd="0" presId="urn:microsoft.com/office/officeart/2005/8/layout/list1"/>
    <dgm:cxn modelId="{0375514B-B30A-4208-A65F-17B81DDAF269}" type="presParOf" srcId="{00D9F475-5A6C-4F15-8B97-87E481336F6E}" destId="{CD79532D-D7F5-4B2D-A717-ADF691C33198}" srcOrd="9" destOrd="0" presId="urn:microsoft.com/office/officeart/2005/8/layout/list1"/>
    <dgm:cxn modelId="{1224795D-2BA7-49DE-8A37-0CFE269F0926}" type="presParOf" srcId="{00D9F475-5A6C-4F15-8B97-87E481336F6E}" destId="{1B483884-2EAC-4B72-9FF7-F3E4019C67B3}" srcOrd="10" destOrd="0" presId="urn:microsoft.com/office/officeart/2005/8/layout/list1"/>
    <dgm:cxn modelId="{3A696DE7-430D-444D-B7C1-702C774A8FFC}" type="presParOf" srcId="{00D9F475-5A6C-4F15-8B97-87E481336F6E}" destId="{F0E9A9B1-0904-43E3-B0A0-9001509AD50C}" srcOrd="11" destOrd="0" presId="urn:microsoft.com/office/officeart/2005/8/layout/list1"/>
    <dgm:cxn modelId="{1957C7DB-9026-4399-8B68-990CB90CDF2D}" type="presParOf" srcId="{00D9F475-5A6C-4F15-8B97-87E481336F6E}" destId="{588494C0-929B-4231-A7C7-6673433E6BD1}" srcOrd="12" destOrd="0" presId="urn:microsoft.com/office/officeart/2005/8/layout/list1"/>
    <dgm:cxn modelId="{E646B91D-F40F-45D4-B890-75195C59085B}" type="presParOf" srcId="{588494C0-929B-4231-A7C7-6673433E6BD1}" destId="{78EEA09A-B4ED-4A7D-9F69-201D2CBC257D}" srcOrd="0" destOrd="0" presId="urn:microsoft.com/office/officeart/2005/8/layout/list1"/>
    <dgm:cxn modelId="{628BD793-56A9-4BC2-83B3-6E68308DC2A3}" type="presParOf" srcId="{588494C0-929B-4231-A7C7-6673433E6BD1}" destId="{2F5F0FEC-AE74-48E3-9E69-ECAFB5ED4CE7}" srcOrd="1" destOrd="0" presId="urn:microsoft.com/office/officeart/2005/8/layout/list1"/>
    <dgm:cxn modelId="{D3191510-9AF1-4B47-A827-AEA583AF9360}" type="presParOf" srcId="{00D9F475-5A6C-4F15-8B97-87E481336F6E}" destId="{4977D391-1816-4F59-8E3D-CADDEF1D3708}" srcOrd="13" destOrd="0" presId="urn:microsoft.com/office/officeart/2005/8/layout/list1"/>
    <dgm:cxn modelId="{422F797D-611E-4FAC-B191-918A992654DA}" type="presParOf" srcId="{00D9F475-5A6C-4F15-8B97-87E481336F6E}" destId="{6DB20A17-C2B8-4032-9CC0-C20D3D465D50}" srcOrd="14" destOrd="0" presId="urn:microsoft.com/office/officeart/2005/8/layout/list1"/>
    <dgm:cxn modelId="{403C9F8E-D20C-4C65-9F1C-8DF5FD8B1E4B}" type="presParOf" srcId="{00D9F475-5A6C-4F15-8B97-87E481336F6E}" destId="{84365F10-08A8-42A9-8656-EC1D96FE1136}" srcOrd="15" destOrd="0" presId="urn:microsoft.com/office/officeart/2005/8/layout/list1"/>
    <dgm:cxn modelId="{CB48F436-ED83-4439-A167-93BFC673D9EC}" type="presParOf" srcId="{00D9F475-5A6C-4F15-8B97-87E481336F6E}" destId="{0534E2D7-74B0-49CB-92BC-63B69761365C}" srcOrd="16" destOrd="0" presId="urn:microsoft.com/office/officeart/2005/8/layout/list1"/>
    <dgm:cxn modelId="{49DE3069-07B1-4C47-92FA-23CC71A1C307}" type="presParOf" srcId="{0534E2D7-74B0-49CB-92BC-63B69761365C}" destId="{91BCF689-2B46-4634-9210-7BBC92D310B5}" srcOrd="0" destOrd="0" presId="urn:microsoft.com/office/officeart/2005/8/layout/list1"/>
    <dgm:cxn modelId="{011E7116-CB43-4E3B-AFDB-795243AE9394}" type="presParOf" srcId="{0534E2D7-74B0-49CB-92BC-63B69761365C}" destId="{D6CF69B3-D516-4F1B-B505-D5A490C0094C}" srcOrd="1" destOrd="0" presId="urn:microsoft.com/office/officeart/2005/8/layout/list1"/>
    <dgm:cxn modelId="{284B1608-62FC-4F00-AAA8-7878D49D5390}" type="presParOf" srcId="{00D9F475-5A6C-4F15-8B97-87E481336F6E}" destId="{27FB06CA-E602-4EDA-BE3E-47F81AD64017}" srcOrd="17" destOrd="0" presId="urn:microsoft.com/office/officeart/2005/8/layout/list1"/>
    <dgm:cxn modelId="{487E8755-5AF6-4E58-BD87-4AC3180FD061}" type="presParOf" srcId="{00D9F475-5A6C-4F15-8B97-87E481336F6E}" destId="{F9716C30-ECEB-4708-8E15-327D62408D1B}" srcOrd="18" destOrd="0" presId="urn:microsoft.com/office/officeart/2005/8/layout/list1"/>
    <dgm:cxn modelId="{3DEC7BD9-E004-4AA4-9E4E-A75D541E0792}" type="presParOf" srcId="{00D9F475-5A6C-4F15-8B97-87E481336F6E}" destId="{2263B60C-D38F-431C-9ACE-8C64138749CE}" srcOrd="19" destOrd="0" presId="urn:microsoft.com/office/officeart/2005/8/layout/list1"/>
    <dgm:cxn modelId="{0F54DC06-DC2B-4C88-B9D0-1FE3495E1C9C}" type="presParOf" srcId="{00D9F475-5A6C-4F15-8B97-87E481336F6E}" destId="{82F5FF4D-81B0-4C60-B6E9-27817CCA6A53}" srcOrd="20" destOrd="0" presId="urn:microsoft.com/office/officeart/2005/8/layout/list1"/>
    <dgm:cxn modelId="{E17B0397-769D-4FEC-8E90-74E2309E4A53}" type="presParOf" srcId="{82F5FF4D-81B0-4C60-B6E9-27817CCA6A53}" destId="{FBF9E7C4-F040-4198-AC33-F193F51D2DE4}" srcOrd="0" destOrd="0" presId="urn:microsoft.com/office/officeart/2005/8/layout/list1"/>
    <dgm:cxn modelId="{CD7F6AE2-3C38-4FEA-A36E-5EA475CEBF9C}" type="presParOf" srcId="{82F5FF4D-81B0-4C60-B6E9-27817CCA6A53}" destId="{C30425E8-77FF-494F-AAD6-49BE71E2DEE1}" srcOrd="1" destOrd="0" presId="urn:microsoft.com/office/officeart/2005/8/layout/list1"/>
    <dgm:cxn modelId="{895AFF86-6F6E-4252-8D7C-4D529D7DEA6C}" type="presParOf" srcId="{00D9F475-5A6C-4F15-8B97-87E481336F6E}" destId="{11A79CA8-C67B-4129-993E-D348D4202593}" srcOrd="21" destOrd="0" presId="urn:microsoft.com/office/officeart/2005/8/layout/list1"/>
    <dgm:cxn modelId="{00BFB38A-BB0F-4943-9BA0-08B4F270EFF2}" type="presParOf" srcId="{00D9F475-5A6C-4F15-8B97-87E481336F6E}" destId="{8C1963ED-3839-4775-8FFF-DB6C9CEF7F7B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3158B94-0685-4D23-BDC9-F8C267E8850D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B34CC4-BE33-4833-8ED7-2BBB481DD034}">
      <dgm:prSet phldrT="[Текст]"/>
      <dgm:spPr>
        <a:solidFill>
          <a:srgbClr val="FFC000"/>
        </a:solidFill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гнев</a:t>
          </a:r>
          <a:endParaRPr lang="ru-RU" dirty="0">
            <a:solidFill>
              <a:schemeClr val="tx1"/>
            </a:solidFill>
          </a:endParaRPr>
        </a:p>
      </dgm:t>
    </dgm:pt>
    <dgm:pt modelId="{05E04A9E-3FCA-4F61-A147-62ADD81B29E8}" type="parTrans" cxnId="{C30FA1FF-A045-4E79-A3C9-53A218E36EBA}">
      <dgm:prSet/>
      <dgm:spPr/>
      <dgm:t>
        <a:bodyPr/>
        <a:lstStyle/>
        <a:p>
          <a:endParaRPr lang="ru-RU"/>
        </a:p>
      </dgm:t>
    </dgm:pt>
    <dgm:pt modelId="{6225D80A-6064-47C0-8217-DFD953884ED0}" type="sibTrans" cxnId="{C30FA1FF-A045-4E79-A3C9-53A218E36EBA}">
      <dgm:prSet/>
      <dgm:spPr/>
      <dgm:t>
        <a:bodyPr/>
        <a:lstStyle/>
        <a:p>
          <a:endParaRPr lang="ru-RU"/>
        </a:p>
      </dgm:t>
    </dgm:pt>
    <dgm:pt modelId="{0D5C05E3-A963-445F-B55A-7861D1EC0B6F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бешенство</a:t>
          </a:r>
          <a:endParaRPr lang="ru-RU" dirty="0">
            <a:solidFill>
              <a:schemeClr val="tx1"/>
            </a:solidFill>
          </a:endParaRPr>
        </a:p>
      </dgm:t>
    </dgm:pt>
    <dgm:pt modelId="{D86115E7-0A9D-4CCD-92FD-AF3CC2203963}" type="parTrans" cxnId="{FE3F4C7D-99F3-46C0-939D-80CBA3DB42BF}">
      <dgm:prSet/>
      <dgm:spPr/>
      <dgm:t>
        <a:bodyPr/>
        <a:lstStyle/>
        <a:p>
          <a:endParaRPr lang="ru-RU"/>
        </a:p>
      </dgm:t>
    </dgm:pt>
    <dgm:pt modelId="{4366E258-1AAE-4780-AED6-2336B1AB8310}" type="sibTrans" cxnId="{FE3F4C7D-99F3-46C0-939D-80CBA3DB42BF}">
      <dgm:prSet/>
      <dgm:spPr/>
      <dgm:t>
        <a:bodyPr/>
        <a:lstStyle/>
        <a:p>
          <a:endParaRPr lang="ru-RU"/>
        </a:p>
      </dgm:t>
    </dgm:pt>
    <dgm:pt modelId="{CBA70703-586F-4FF3-B8C1-13D2187CEE3B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ярость</a:t>
          </a:r>
          <a:endParaRPr lang="ru-RU" dirty="0">
            <a:solidFill>
              <a:schemeClr val="tx1"/>
            </a:solidFill>
          </a:endParaRPr>
        </a:p>
      </dgm:t>
    </dgm:pt>
    <dgm:pt modelId="{4EB5FD86-CB7A-4278-AD48-F6647453DE05}" type="parTrans" cxnId="{F0DEB870-2F9F-4B44-AF85-6BB5786A7223}">
      <dgm:prSet/>
      <dgm:spPr/>
      <dgm:t>
        <a:bodyPr/>
        <a:lstStyle/>
        <a:p>
          <a:endParaRPr lang="ru-RU"/>
        </a:p>
      </dgm:t>
    </dgm:pt>
    <dgm:pt modelId="{3BDCD132-6AB9-4568-9410-A02903DF30A0}" type="sibTrans" cxnId="{F0DEB870-2F9F-4B44-AF85-6BB5786A7223}">
      <dgm:prSet/>
      <dgm:spPr/>
      <dgm:t>
        <a:bodyPr/>
        <a:lstStyle/>
        <a:p>
          <a:endParaRPr lang="ru-RU"/>
        </a:p>
      </dgm:t>
    </dgm:pt>
    <dgm:pt modelId="{8F512E7A-FBD0-42C6-9B94-B1A60FCFFFD1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ненависть</a:t>
          </a:r>
          <a:endParaRPr lang="ru-RU" dirty="0">
            <a:solidFill>
              <a:schemeClr val="tx1"/>
            </a:solidFill>
          </a:endParaRPr>
        </a:p>
      </dgm:t>
    </dgm:pt>
    <dgm:pt modelId="{6E60EE5C-F7FF-40F2-A659-11EC4C8108A4}" type="parTrans" cxnId="{E460208C-F5C1-4C7B-AE3E-F20E8F5D534E}">
      <dgm:prSet/>
      <dgm:spPr/>
      <dgm:t>
        <a:bodyPr/>
        <a:lstStyle/>
        <a:p>
          <a:endParaRPr lang="ru-RU"/>
        </a:p>
      </dgm:t>
    </dgm:pt>
    <dgm:pt modelId="{BEA9A8F3-1AAB-4B05-B29A-2D31B96FBD2D}" type="sibTrans" cxnId="{E460208C-F5C1-4C7B-AE3E-F20E8F5D534E}">
      <dgm:prSet/>
      <dgm:spPr/>
      <dgm:t>
        <a:bodyPr/>
        <a:lstStyle/>
        <a:p>
          <a:endParaRPr lang="ru-RU"/>
        </a:p>
      </dgm:t>
    </dgm:pt>
    <dgm:pt modelId="{71477F45-724E-4240-A5FE-8B5330A91136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злость</a:t>
          </a:r>
          <a:endParaRPr lang="ru-RU" dirty="0">
            <a:solidFill>
              <a:schemeClr val="tx1"/>
            </a:solidFill>
          </a:endParaRPr>
        </a:p>
      </dgm:t>
    </dgm:pt>
    <dgm:pt modelId="{F0261F40-B591-4458-9B2C-BB86FAC8BB10}" type="parTrans" cxnId="{162F333D-770A-4947-906C-8EBACD71F9CF}">
      <dgm:prSet/>
      <dgm:spPr/>
      <dgm:t>
        <a:bodyPr/>
        <a:lstStyle/>
        <a:p>
          <a:endParaRPr lang="ru-RU"/>
        </a:p>
      </dgm:t>
    </dgm:pt>
    <dgm:pt modelId="{197D33D1-7A39-48E8-ABC3-63C0F4B8EA90}" type="sibTrans" cxnId="{162F333D-770A-4947-906C-8EBACD71F9CF}">
      <dgm:prSet/>
      <dgm:spPr/>
      <dgm:t>
        <a:bodyPr/>
        <a:lstStyle/>
        <a:p>
          <a:endParaRPr lang="ru-RU"/>
        </a:p>
      </dgm:t>
    </dgm:pt>
    <dgm:pt modelId="{AA81B01D-B3B4-48FE-B399-79CD0D55871C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возмущение</a:t>
          </a:r>
          <a:endParaRPr lang="ru-RU" dirty="0">
            <a:solidFill>
              <a:schemeClr val="tx1"/>
            </a:solidFill>
          </a:endParaRPr>
        </a:p>
      </dgm:t>
    </dgm:pt>
    <dgm:pt modelId="{2426A6A3-8F5D-4868-984D-FA61ADFB3233}" type="parTrans" cxnId="{53208255-F4A0-4222-9BCB-058B41C6E54E}">
      <dgm:prSet/>
      <dgm:spPr/>
      <dgm:t>
        <a:bodyPr/>
        <a:lstStyle/>
        <a:p>
          <a:endParaRPr lang="ru-RU"/>
        </a:p>
      </dgm:t>
    </dgm:pt>
    <dgm:pt modelId="{73791B1F-4B9A-400C-97EC-0AB4382B2633}" type="sibTrans" cxnId="{53208255-F4A0-4222-9BCB-058B41C6E54E}">
      <dgm:prSet/>
      <dgm:spPr/>
      <dgm:t>
        <a:bodyPr/>
        <a:lstStyle/>
        <a:p>
          <a:endParaRPr lang="ru-RU"/>
        </a:p>
      </dgm:t>
    </dgm:pt>
    <dgm:pt modelId="{66E9C282-8E66-4125-BA0C-D83B30BF9AD0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отвращение</a:t>
          </a:r>
          <a:endParaRPr lang="ru-RU" dirty="0">
            <a:solidFill>
              <a:schemeClr val="tx1"/>
            </a:solidFill>
          </a:endParaRPr>
        </a:p>
      </dgm:t>
    </dgm:pt>
    <dgm:pt modelId="{E2F0B9DE-20D5-4E37-9FF3-5C5ED914119F}" type="parTrans" cxnId="{562A8707-E930-452D-9F76-93B99F6E9AD4}">
      <dgm:prSet/>
      <dgm:spPr/>
      <dgm:t>
        <a:bodyPr/>
        <a:lstStyle/>
        <a:p>
          <a:endParaRPr lang="ru-RU"/>
        </a:p>
      </dgm:t>
    </dgm:pt>
    <dgm:pt modelId="{E2D45058-1D62-4A4F-8B73-255B4F2C2ADB}" type="sibTrans" cxnId="{562A8707-E930-452D-9F76-93B99F6E9AD4}">
      <dgm:prSet/>
      <dgm:spPr/>
      <dgm:t>
        <a:bodyPr/>
        <a:lstStyle/>
        <a:p>
          <a:endParaRPr lang="ru-RU"/>
        </a:p>
      </dgm:t>
    </dgm:pt>
    <dgm:pt modelId="{E4B24C82-7D30-4C31-8FF9-693B38347EE0}" type="pres">
      <dgm:prSet presAssocID="{83158B94-0685-4D23-BDC9-F8C267E8850D}" presName="linearFlow" presStyleCnt="0">
        <dgm:presLayoutVars>
          <dgm:dir/>
          <dgm:resizeHandles val="exact"/>
        </dgm:presLayoutVars>
      </dgm:prSet>
      <dgm:spPr/>
    </dgm:pt>
    <dgm:pt modelId="{9F7C43B8-1F48-4808-BDF0-8BE27E43999B}" type="pres">
      <dgm:prSet presAssocID="{2CB34CC4-BE33-4833-8ED7-2BBB481DD034}" presName="composite" presStyleCnt="0"/>
      <dgm:spPr/>
    </dgm:pt>
    <dgm:pt modelId="{33EF17E2-786B-4AFE-BBDD-3644F1B0662F}" type="pres">
      <dgm:prSet presAssocID="{2CB34CC4-BE33-4833-8ED7-2BBB481DD034}" presName="imgShp" presStyleLbl="fgImgPlace1" presStyleIdx="0" presStyleCnt="7" custScaleY="71510"/>
      <dgm:spPr/>
    </dgm:pt>
    <dgm:pt modelId="{E24D557F-977D-4171-B05C-B2C2F582E067}" type="pres">
      <dgm:prSet presAssocID="{2CB34CC4-BE33-4833-8ED7-2BBB481DD034}" presName="txShp" presStyleLbl="node1" presStyleIdx="0" presStyleCnt="7" custLinFactNeighborX="413" custLinFactNeighborY="-12173">
        <dgm:presLayoutVars>
          <dgm:bulletEnabled val="1"/>
        </dgm:presLayoutVars>
      </dgm:prSet>
      <dgm:spPr/>
    </dgm:pt>
    <dgm:pt modelId="{071D43DD-FE47-4AD8-B876-7EE4456CA32B}" type="pres">
      <dgm:prSet presAssocID="{6225D80A-6064-47C0-8217-DFD953884ED0}" presName="spacing" presStyleCnt="0"/>
      <dgm:spPr/>
    </dgm:pt>
    <dgm:pt modelId="{5A5A00A0-C4C1-4B73-9827-D67332310D8D}" type="pres">
      <dgm:prSet presAssocID="{0D5C05E3-A963-445F-B55A-7861D1EC0B6F}" presName="composite" presStyleCnt="0"/>
      <dgm:spPr/>
    </dgm:pt>
    <dgm:pt modelId="{8B603DC6-B4E4-4893-A61F-DA1CBCD2791B}" type="pres">
      <dgm:prSet presAssocID="{0D5C05E3-A963-445F-B55A-7861D1EC0B6F}" presName="imgShp" presStyleLbl="fgImgPlace1" presStyleIdx="1" presStyleCnt="7"/>
      <dgm:spPr/>
    </dgm:pt>
    <dgm:pt modelId="{6B37638F-4DAF-4BEB-B700-2F0F19AD106F}" type="pres">
      <dgm:prSet presAssocID="{0D5C05E3-A963-445F-B55A-7861D1EC0B6F}" presName="txShp" presStyleLbl="node1" presStyleIdx="1" presStyleCnt="7">
        <dgm:presLayoutVars>
          <dgm:bulletEnabled val="1"/>
        </dgm:presLayoutVars>
      </dgm:prSet>
      <dgm:spPr/>
    </dgm:pt>
    <dgm:pt modelId="{69B3F342-1861-4A10-9F17-F7DE9F5FA473}" type="pres">
      <dgm:prSet presAssocID="{4366E258-1AAE-4780-AED6-2336B1AB8310}" presName="spacing" presStyleCnt="0"/>
      <dgm:spPr/>
    </dgm:pt>
    <dgm:pt modelId="{AE715171-D145-4C6C-B70D-B9DD71207F5D}" type="pres">
      <dgm:prSet presAssocID="{CBA70703-586F-4FF3-B8C1-13D2187CEE3B}" presName="composite" presStyleCnt="0"/>
      <dgm:spPr/>
    </dgm:pt>
    <dgm:pt modelId="{221BDE91-F37F-4D9C-9B40-E210A4051630}" type="pres">
      <dgm:prSet presAssocID="{CBA70703-586F-4FF3-B8C1-13D2187CEE3B}" presName="imgShp" presStyleLbl="fgImgPlace1" presStyleIdx="2" presStyleCnt="7"/>
      <dgm:spPr/>
    </dgm:pt>
    <dgm:pt modelId="{DC26C646-5CF7-472D-A0FE-B5D2452E7204}" type="pres">
      <dgm:prSet presAssocID="{CBA70703-586F-4FF3-B8C1-13D2187CEE3B}" presName="txShp" presStyleLbl="node1" presStyleIdx="2" presStyleCnt="7">
        <dgm:presLayoutVars>
          <dgm:bulletEnabled val="1"/>
        </dgm:presLayoutVars>
      </dgm:prSet>
      <dgm:spPr/>
    </dgm:pt>
    <dgm:pt modelId="{AEA89E0F-91F9-492B-BA36-F98D9CBDEE48}" type="pres">
      <dgm:prSet presAssocID="{3BDCD132-6AB9-4568-9410-A02903DF30A0}" presName="spacing" presStyleCnt="0"/>
      <dgm:spPr/>
    </dgm:pt>
    <dgm:pt modelId="{9182B8A0-F335-473C-8428-B74E4321B5A0}" type="pres">
      <dgm:prSet presAssocID="{8F512E7A-FBD0-42C6-9B94-B1A60FCFFFD1}" presName="composite" presStyleCnt="0"/>
      <dgm:spPr/>
    </dgm:pt>
    <dgm:pt modelId="{BE36C2AE-4849-49ED-81EC-A5C7C60C7851}" type="pres">
      <dgm:prSet presAssocID="{8F512E7A-FBD0-42C6-9B94-B1A60FCFFFD1}" presName="imgShp" presStyleLbl="fgImgPlace1" presStyleIdx="3" presStyleCnt="7"/>
      <dgm:spPr>
        <a:prstGeom prst="flowChartConnector">
          <a:avLst/>
        </a:prstGeom>
      </dgm:spPr>
    </dgm:pt>
    <dgm:pt modelId="{694A8DF5-78A2-49EF-A6A9-7FD4C505A3E3}" type="pres">
      <dgm:prSet presAssocID="{8F512E7A-FBD0-42C6-9B94-B1A60FCFFFD1}" presName="txShp" presStyleLbl="node1" presStyleIdx="3" presStyleCnt="7">
        <dgm:presLayoutVars>
          <dgm:bulletEnabled val="1"/>
        </dgm:presLayoutVars>
      </dgm:prSet>
      <dgm:spPr/>
    </dgm:pt>
    <dgm:pt modelId="{7F98D402-809E-48D9-A9BC-A5B7694FD316}" type="pres">
      <dgm:prSet presAssocID="{BEA9A8F3-1AAB-4B05-B29A-2D31B96FBD2D}" presName="spacing" presStyleCnt="0"/>
      <dgm:spPr/>
    </dgm:pt>
    <dgm:pt modelId="{67F0C3C5-2EDF-4F30-B6EB-F31DE9FB27FD}" type="pres">
      <dgm:prSet presAssocID="{71477F45-724E-4240-A5FE-8B5330A91136}" presName="composite" presStyleCnt="0"/>
      <dgm:spPr/>
    </dgm:pt>
    <dgm:pt modelId="{FF4A2EB6-3A3A-403F-BF5C-5FA46B703602}" type="pres">
      <dgm:prSet presAssocID="{71477F45-724E-4240-A5FE-8B5330A91136}" presName="imgShp" presStyleLbl="fgImgPlace1" presStyleIdx="4" presStyleCnt="7" custScaleX="78707" custScaleY="91213"/>
      <dgm:spPr/>
    </dgm:pt>
    <dgm:pt modelId="{9BB03EA0-1EBE-4462-8427-442D53B74105}" type="pres">
      <dgm:prSet presAssocID="{71477F45-724E-4240-A5FE-8B5330A91136}" presName="txShp" presStyleLbl="node1" presStyleIdx="4" presStyleCnt="7">
        <dgm:presLayoutVars>
          <dgm:bulletEnabled val="1"/>
        </dgm:presLayoutVars>
      </dgm:prSet>
      <dgm:spPr/>
    </dgm:pt>
    <dgm:pt modelId="{127C2DAD-35DE-4700-A0B5-6E14D0198320}" type="pres">
      <dgm:prSet presAssocID="{197D33D1-7A39-48E8-ABC3-63C0F4B8EA90}" presName="spacing" presStyleCnt="0"/>
      <dgm:spPr/>
    </dgm:pt>
    <dgm:pt modelId="{4333F906-59BF-4095-A4BA-C5B484C438D6}" type="pres">
      <dgm:prSet presAssocID="{AA81B01D-B3B4-48FE-B399-79CD0D55871C}" presName="composite" presStyleCnt="0"/>
      <dgm:spPr/>
    </dgm:pt>
    <dgm:pt modelId="{6F7E21E5-F286-4BB2-AB16-33884F8C57E5}" type="pres">
      <dgm:prSet presAssocID="{AA81B01D-B3B4-48FE-B399-79CD0D55871C}" presName="imgShp" presStyleLbl="fgImgPlace1" presStyleIdx="5" presStyleCnt="7" custScaleX="65945" custScaleY="61042"/>
      <dgm:spPr/>
    </dgm:pt>
    <dgm:pt modelId="{F8AF3FE7-7309-40C1-AC8E-4F4902099995}" type="pres">
      <dgm:prSet presAssocID="{AA81B01D-B3B4-48FE-B399-79CD0D55871C}" presName="txShp" presStyleLbl="node1" presStyleIdx="5" presStyleCnt="7">
        <dgm:presLayoutVars>
          <dgm:bulletEnabled val="1"/>
        </dgm:presLayoutVars>
      </dgm:prSet>
      <dgm:spPr/>
    </dgm:pt>
    <dgm:pt modelId="{782EA529-70F7-4DB0-B200-FB6646401B82}" type="pres">
      <dgm:prSet presAssocID="{73791B1F-4B9A-400C-97EC-0AB4382B2633}" presName="spacing" presStyleCnt="0"/>
      <dgm:spPr/>
    </dgm:pt>
    <dgm:pt modelId="{D4ACB0DD-52F7-4081-A4F2-B369FAF59055}" type="pres">
      <dgm:prSet presAssocID="{66E9C282-8E66-4125-BA0C-D83B30BF9AD0}" presName="composite" presStyleCnt="0"/>
      <dgm:spPr/>
    </dgm:pt>
    <dgm:pt modelId="{F93D95FC-58CF-4752-9BCA-588090DEF220}" type="pres">
      <dgm:prSet presAssocID="{66E9C282-8E66-4125-BA0C-D83B30BF9AD0}" presName="imgShp" presStyleLbl="fgImgPlace1" presStyleIdx="6" presStyleCnt="7" custScaleX="65945" custScaleY="67831"/>
      <dgm:spPr/>
    </dgm:pt>
    <dgm:pt modelId="{00A68239-CF36-4636-8891-843A12E624A3}" type="pres">
      <dgm:prSet presAssocID="{66E9C282-8E66-4125-BA0C-D83B30BF9AD0}" presName="txShp" presStyleLbl="node1" presStyleIdx="6" presStyleCnt="7" custLinFactNeighborX="760" custLinFactNeighborY="3917">
        <dgm:presLayoutVars>
          <dgm:bulletEnabled val="1"/>
        </dgm:presLayoutVars>
      </dgm:prSet>
      <dgm:spPr/>
    </dgm:pt>
  </dgm:ptLst>
  <dgm:cxnLst>
    <dgm:cxn modelId="{F0DEB870-2F9F-4B44-AF85-6BB5786A7223}" srcId="{83158B94-0685-4D23-BDC9-F8C267E8850D}" destId="{CBA70703-586F-4FF3-B8C1-13D2187CEE3B}" srcOrd="2" destOrd="0" parTransId="{4EB5FD86-CB7A-4278-AD48-F6647453DE05}" sibTransId="{3BDCD132-6AB9-4568-9410-A02903DF30A0}"/>
    <dgm:cxn modelId="{7CBDFBE0-83BD-4AFA-8582-41FE09E29D0F}" type="presOf" srcId="{0D5C05E3-A963-445F-B55A-7861D1EC0B6F}" destId="{6B37638F-4DAF-4BEB-B700-2F0F19AD106F}" srcOrd="0" destOrd="0" presId="urn:microsoft.com/office/officeart/2005/8/layout/vList3"/>
    <dgm:cxn modelId="{5753F803-A1C2-4DDA-8880-B7B4600146B2}" type="presOf" srcId="{8F512E7A-FBD0-42C6-9B94-B1A60FCFFFD1}" destId="{694A8DF5-78A2-49EF-A6A9-7FD4C505A3E3}" srcOrd="0" destOrd="0" presId="urn:microsoft.com/office/officeart/2005/8/layout/vList3"/>
    <dgm:cxn modelId="{E380AFC4-F16B-4338-94D0-72D0A1C854F2}" type="presOf" srcId="{71477F45-724E-4240-A5FE-8B5330A91136}" destId="{9BB03EA0-1EBE-4462-8427-442D53B74105}" srcOrd="0" destOrd="0" presId="urn:microsoft.com/office/officeart/2005/8/layout/vList3"/>
    <dgm:cxn modelId="{E460208C-F5C1-4C7B-AE3E-F20E8F5D534E}" srcId="{83158B94-0685-4D23-BDC9-F8C267E8850D}" destId="{8F512E7A-FBD0-42C6-9B94-B1A60FCFFFD1}" srcOrd="3" destOrd="0" parTransId="{6E60EE5C-F7FF-40F2-A659-11EC4C8108A4}" sibTransId="{BEA9A8F3-1AAB-4B05-B29A-2D31B96FBD2D}"/>
    <dgm:cxn modelId="{146EC931-7C51-422D-99EE-4AC77A31B204}" type="presOf" srcId="{AA81B01D-B3B4-48FE-B399-79CD0D55871C}" destId="{F8AF3FE7-7309-40C1-AC8E-4F4902099995}" srcOrd="0" destOrd="0" presId="urn:microsoft.com/office/officeart/2005/8/layout/vList3"/>
    <dgm:cxn modelId="{162F333D-770A-4947-906C-8EBACD71F9CF}" srcId="{83158B94-0685-4D23-BDC9-F8C267E8850D}" destId="{71477F45-724E-4240-A5FE-8B5330A91136}" srcOrd="4" destOrd="0" parTransId="{F0261F40-B591-4458-9B2C-BB86FAC8BB10}" sibTransId="{197D33D1-7A39-48E8-ABC3-63C0F4B8EA90}"/>
    <dgm:cxn modelId="{53208255-F4A0-4222-9BCB-058B41C6E54E}" srcId="{83158B94-0685-4D23-BDC9-F8C267E8850D}" destId="{AA81B01D-B3B4-48FE-B399-79CD0D55871C}" srcOrd="5" destOrd="0" parTransId="{2426A6A3-8F5D-4868-984D-FA61ADFB3233}" sibTransId="{73791B1F-4B9A-400C-97EC-0AB4382B2633}"/>
    <dgm:cxn modelId="{C30FA1FF-A045-4E79-A3C9-53A218E36EBA}" srcId="{83158B94-0685-4D23-BDC9-F8C267E8850D}" destId="{2CB34CC4-BE33-4833-8ED7-2BBB481DD034}" srcOrd="0" destOrd="0" parTransId="{05E04A9E-3FCA-4F61-A147-62ADD81B29E8}" sibTransId="{6225D80A-6064-47C0-8217-DFD953884ED0}"/>
    <dgm:cxn modelId="{43CC371A-1F8B-44F9-899F-09FF492CF17E}" type="presOf" srcId="{83158B94-0685-4D23-BDC9-F8C267E8850D}" destId="{E4B24C82-7D30-4C31-8FF9-693B38347EE0}" srcOrd="0" destOrd="0" presId="urn:microsoft.com/office/officeart/2005/8/layout/vList3"/>
    <dgm:cxn modelId="{A650E8A8-6297-406F-89A7-5A940EA2AB61}" type="presOf" srcId="{CBA70703-586F-4FF3-B8C1-13D2187CEE3B}" destId="{DC26C646-5CF7-472D-A0FE-B5D2452E7204}" srcOrd="0" destOrd="0" presId="urn:microsoft.com/office/officeart/2005/8/layout/vList3"/>
    <dgm:cxn modelId="{03C626CA-CC7C-4F33-BDE3-FC089AAF14F4}" type="presOf" srcId="{2CB34CC4-BE33-4833-8ED7-2BBB481DD034}" destId="{E24D557F-977D-4171-B05C-B2C2F582E067}" srcOrd="0" destOrd="0" presId="urn:microsoft.com/office/officeart/2005/8/layout/vList3"/>
    <dgm:cxn modelId="{562A8707-E930-452D-9F76-93B99F6E9AD4}" srcId="{83158B94-0685-4D23-BDC9-F8C267E8850D}" destId="{66E9C282-8E66-4125-BA0C-D83B30BF9AD0}" srcOrd="6" destOrd="0" parTransId="{E2F0B9DE-20D5-4E37-9FF3-5C5ED914119F}" sibTransId="{E2D45058-1D62-4A4F-8B73-255B4F2C2ADB}"/>
    <dgm:cxn modelId="{A46092B8-3266-4F09-BF7C-E2292D6785D9}" type="presOf" srcId="{66E9C282-8E66-4125-BA0C-D83B30BF9AD0}" destId="{00A68239-CF36-4636-8891-843A12E624A3}" srcOrd="0" destOrd="0" presId="urn:microsoft.com/office/officeart/2005/8/layout/vList3"/>
    <dgm:cxn modelId="{FE3F4C7D-99F3-46C0-939D-80CBA3DB42BF}" srcId="{83158B94-0685-4D23-BDC9-F8C267E8850D}" destId="{0D5C05E3-A963-445F-B55A-7861D1EC0B6F}" srcOrd="1" destOrd="0" parTransId="{D86115E7-0A9D-4CCD-92FD-AF3CC2203963}" sibTransId="{4366E258-1AAE-4780-AED6-2336B1AB8310}"/>
    <dgm:cxn modelId="{FA52DC2E-F03B-4F27-906D-9955EC581752}" type="presParOf" srcId="{E4B24C82-7D30-4C31-8FF9-693B38347EE0}" destId="{9F7C43B8-1F48-4808-BDF0-8BE27E43999B}" srcOrd="0" destOrd="0" presId="urn:microsoft.com/office/officeart/2005/8/layout/vList3"/>
    <dgm:cxn modelId="{5D3237AA-E518-457F-91B5-093D135C9AD7}" type="presParOf" srcId="{9F7C43B8-1F48-4808-BDF0-8BE27E43999B}" destId="{33EF17E2-786B-4AFE-BBDD-3644F1B0662F}" srcOrd="0" destOrd="0" presId="urn:microsoft.com/office/officeart/2005/8/layout/vList3"/>
    <dgm:cxn modelId="{BCA51817-0C82-4D12-9131-A7C42789C605}" type="presParOf" srcId="{9F7C43B8-1F48-4808-BDF0-8BE27E43999B}" destId="{E24D557F-977D-4171-B05C-B2C2F582E067}" srcOrd="1" destOrd="0" presId="urn:microsoft.com/office/officeart/2005/8/layout/vList3"/>
    <dgm:cxn modelId="{FD1D2899-4C09-4E28-84AC-7E19534A7D54}" type="presParOf" srcId="{E4B24C82-7D30-4C31-8FF9-693B38347EE0}" destId="{071D43DD-FE47-4AD8-B876-7EE4456CA32B}" srcOrd="1" destOrd="0" presId="urn:microsoft.com/office/officeart/2005/8/layout/vList3"/>
    <dgm:cxn modelId="{4E463FC8-DB13-4514-B1A4-E47EDF3F7F21}" type="presParOf" srcId="{E4B24C82-7D30-4C31-8FF9-693B38347EE0}" destId="{5A5A00A0-C4C1-4B73-9827-D67332310D8D}" srcOrd="2" destOrd="0" presId="urn:microsoft.com/office/officeart/2005/8/layout/vList3"/>
    <dgm:cxn modelId="{FA33A128-B637-4A36-897B-294B30AB3C39}" type="presParOf" srcId="{5A5A00A0-C4C1-4B73-9827-D67332310D8D}" destId="{8B603DC6-B4E4-4893-A61F-DA1CBCD2791B}" srcOrd="0" destOrd="0" presId="urn:microsoft.com/office/officeart/2005/8/layout/vList3"/>
    <dgm:cxn modelId="{3D46C457-F6B3-495E-A826-A8DFE0305C57}" type="presParOf" srcId="{5A5A00A0-C4C1-4B73-9827-D67332310D8D}" destId="{6B37638F-4DAF-4BEB-B700-2F0F19AD106F}" srcOrd="1" destOrd="0" presId="urn:microsoft.com/office/officeart/2005/8/layout/vList3"/>
    <dgm:cxn modelId="{FA9F8735-2B86-4EF6-A1D1-606F7D88A7A8}" type="presParOf" srcId="{E4B24C82-7D30-4C31-8FF9-693B38347EE0}" destId="{69B3F342-1861-4A10-9F17-F7DE9F5FA473}" srcOrd="3" destOrd="0" presId="urn:microsoft.com/office/officeart/2005/8/layout/vList3"/>
    <dgm:cxn modelId="{8C9A7608-3187-44C2-B074-354AB8462120}" type="presParOf" srcId="{E4B24C82-7D30-4C31-8FF9-693B38347EE0}" destId="{AE715171-D145-4C6C-B70D-B9DD71207F5D}" srcOrd="4" destOrd="0" presId="urn:microsoft.com/office/officeart/2005/8/layout/vList3"/>
    <dgm:cxn modelId="{FEED7BF9-D221-4FED-98A7-85B17C54BF14}" type="presParOf" srcId="{AE715171-D145-4C6C-B70D-B9DD71207F5D}" destId="{221BDE91-F37F-4D9C-9B40-E210A4051630}" srcOrd="0" destOrd="0" presId="urn:microsoft.com/office/officeart/2005/8/layout/vList3"/>
    <dgm:cxn modelId="{2104E500-E40F-435F-9532-03B2449F6116}" type="presParOf" srcId="{AE715171-D145-4C6C-B70D-B9DD71207F5D}" destId="{DC26C646-5CF7-472D-A0FE-B5D2452E7204}" srcOrd="1" destOrd="0" presId="urn:microsoft.com/office/officeart/2005/8/layout/vList3"/>
    <dgm:cxn modelId="{8D68E902-D6EC-4FE3-9F36-11D71F733B70}" type="presParOf" srcId="{E4B24C82-7D30-4C31-8FF9-693B38347EE0}" destId="{AEA89E0F-91F9-492B-BA36-F98D9CBDEE48}" srcOrd="5" destOrd="0" presId="urn:microsoft.com/office/officeart/2005/8/layout/vList3"/>
    <dgm:cxn modelId="{7F130620-B24F-4EB0-BE37-F681668FF1DA}" type="presParOf" srcId="{E4B24C82-7D30-4C31-8FF9-693B38347EE0}" destId="{9182B8A0-F335-473C-8428-B74E4321B5A0}" srcOrd="6" destOrd="0" presId="urn:microsoft.com/office/officeart/2005/8/layout/vList3"/>
    <dgm:cxn modelId="{5C1F914F-A0E7-4315-8AED-7E923191CD63}" type="presParOf" srcId="{9182B8A0-F335-473C-8428-B74E4321B5A0}" destId="{BE36C2AE-4849-49ED-81EC-A5C7C60C7851}" srcOrd="0" destOrd="0" presId="urn:microsoft.com/office/officeart/2005/8/layout/vList3"/>
    <dgm:cxn modelId="{98D89DFD-F994-48B4-BC2F-313023C8404E}" type="presParOf" srcId="{9182B8A0-F335-473C-8428-B74E4321B5A0}" destId="{694A8DF5-78A2-49EF-A6A9-7FD4C505A3E3}" srcOrd="1" destOrd="0" presId="urn:microsoft.com/office/officeart/2005/8/layout/vList3"/>
    <dgm:cxn modelId="{A96CA755-573E-4A50-8F2B-91A9EDE2AD51}" type="presParOf" srcId="{E4B24C82-7D30-4C31-8FF9-693B38347EE0}" destId="{7F98D402-809E-48D9-A9BC-A5B7694FD316}" srcOrd="7" destOrd="0" presId="urn:microsoft.com/office/officeart/2005/8/layout/vList3"/>
    <dgm:cxn modelId="{E7898B15-7F40-432D-9617-89C8021BDB33}" type="presParOf" srcId="{E4B24C82-7D30-4C31-8FF9-693B38347EE0}" destId="{67F0C3C5-2EDF-4F30-B6EB-F31DE9FB27FD}" srcOrd="8" destOrd="0" presId="urn:microsoft.com/office/officeart/2005/8/layout/vList3"/>
    <dgm:cxn modelId="{FB266F6C-D645-4881-A66C-86DC6D3A463D}" type="presParOf" srcId="{67F0C3C5-2EDF-4F30-B6EB-F31DE9FB27FD}" destId="{FF4A2EB6-3A3A-403F-BF5C-5FA46B703602}" srcOrd="0" destOrd="0" presId="urn:microsoft.com/office/officeart/2005/8/layout/vList3"/>
    <dgm:cxn modelId="{AB40794F-4350-43CD-B9C2-DB756901F8F5}" type="presParOf" srcId="{67F0C3C5-2EDF-4F30-B6EB-F31DE9FB27FD}" destId="{9BB03EA0-1EBE-4462-8427-442D53B74105}" srcOrd="1" destOrd="0" presId="urn:microsoft.com/office/officeart/2005/8/layout/vList3"/>
    <dgm:cxn modelId="{D5DDBCE6-049D-42D0-95BB-47E2EDBDFAA1}" type="presParOf" srcId="{E4B24C82-7D30-4C31-8FF9-693B38347EE0}" destId="{127C2DAD-35DE-4700-A0B5-6E14D0198320}" srcOrd="9" destOrd="0" presId="urn:microsoft.com/office/officeart/2005/8/layout/vList3"/>
    <dgm:cxn modelId="{79D0D592-3454-465F-9FEC-E151B84543FA}" type="presParOf" srcId="{E4B24C82-7D30-4C31-8FF9-693B38347EE0}" destId="{4333F906-59BF-4095-A4BA-C5B484C438D6}" srcOrd="10" destOrd="0" presId="urn:microsoft.com/office/officeart/2005/8/layout/vList3"/>
    <dgm:cxn modelId="{8345E50A-6A53-4ED1-9129-05E9F9E79CEA}" type="presParOf" srcId="{4333F906-59BF-4095-A4BA-C5B484C438D6}" destId="{6F7E21E5-F286-4BB2-AB16-33884F8C57E5}" srcOrd="0" destOrd="0" presId="urn:microsoft.com/office/officeart/2005/8/layout/vList3"/>
    <dgm:cxn modelId="{6CE2AEA0-EDE0-4DD4-946E-2CD62EA2C967}" type="presParOf" srcId="{4333F906-59BF-4095-A4BA-C5B484C438D6}" destId="{F8AF3FE7-7309-40C1-AC8E-4F4902099995}" srcOrd="1" destOrd="0" presId="urn:microsoft.com/office/officeart/2005/8/layout/vList3"/>
    <dgm:cxn modelId="{03982199-0D73-4853-86AD-021E5C1DF357}" type="presParOf" srcId="{E4B24C82-7D30-4C31-8FF9-693B38347EE0}" destId="{782EA529-70F7-4DB0-B200-FB6646401B82}" srcOrd="11" destOrd="0" presId="urn:microsoft.com/office/officeart/2005/8/layout/vList3"/>
    <dgm:cxn modelId="{4BE6DBE2-1D94-47E3-A304-B93D9EF72BB5}" type="presParOf" srcId="{E4B24C82-7D30-4C31-8FF9-693B38347EE0}" destId="{D4ACB0DD-52F7-4081-A4F2-B369FAF59055}" srcOrd="12" destOrd="0" presId="urn:microsoft.com/office/officeart/2005/8/layout/vList3"/>
    <dgm:cxn modelId="{3487D2D7-B6EB-49A0-AD03-4B644EC7E27E}" type="presParOf" srcId="{D4ACB0DD-52F7-4081-A4F2-B369FAF59055}" destId="{F93D95FC-58CF-4752-9BCA-588090DEF220}" srcOrd="0" destOrd="0" presId="urn:microsoft.com/office/officeart/2005/8/layout/vList3"/>
    <dgm:cxn modelId="{ED42538A-253D-466B-81FA-425E1801BE20}" type="presParOf" srcId="{D4ACB0DD-52F7-4081-A4F2-B369FAF59055}" destId="{00A68239-CF36-4636-8891-843A12E624A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3158B94-0685-4D23-BDC9-F8C267E8850D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B34CC4-BE33-4833-8ED7-2BBB481DD034}">
      <dgm:prSet phldrT="[Текст]"/>
      <dgm:spPr>
        <a:solidFill>
          <a:srgbClr val="FFC000"/>
        </a:solidFill>
      </dgm:spPr>
      <dgm:t>
        <a:bodyPr/>
        <a:lstStyle/>
        <a:p>
          <a:r>
            <a:rPr lang="ru-RU" b="1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rPr>
            <a:t>Состояние человека, вызванное гаммой чувств</a:t>
          </a:r>
          <a:endParaRPr lang="ru-RU" dirty="0">
            <a:solidFill>
              <a:schemeClr val="tx1"/>
            </a:solidFill>
          </a:endParaRPr>
        </a:p>
      </dgm:t>
    </dgm:pt>
    <dgm:pt modelId="{05E04A9E-3FCA-4F61-A147-62ADD81B29E8}" type="parTrans" cxnId="{C30FA1FF-A045-4E79-A3C9-53A218E36EBA}">
      <dgm:prSet/>
      <dgm:spPr/>
      <dgm:t>
        <a:bodyPr/>
        <a:lstStyle/>
        <a:p>
          <a:endParaRPr lang="ru-RU"/>
        </a:p>
      </dgm:t>
    </dgm:pt>
    <dgm:pt modelId="{6225D80A-6064-47C0-8217-DFD953884ED0}" type="sibTrans" cxnId="{C30FA1FF-A045-4E79-A3C9-53A218E36EBA}">
      <dgm:prSet/>
      <dgm:spPr/>
      <dgm:t>
        <a:bodyPr/>
        <a:lstStyle/>
        <a:p>
          <a:endParaRPr lang="ru-RU"/>
        </a:p>
      </dgm:t>
    </dgm:pt>
    <dgm:pt modelId="{0D5C05E3-A963-445F-B55A-7861D1EC0B6F}">
      <dgm:prSet phldrT="[Текст]"/>
      <dgm:spPr/>
      <dgm:t>
        <a:bodyPr/>
        <a:lstStyle/>
        <a:p>
          <a:r>
            <a:rPr lang="ru-RU" sz="1800" b="1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rPr>
            <a:t>Нервозность</a:t>
          </a:r>
          <a:endParaRPr lang="ru-RU" dirty="0">
            <a:solidFill>
              <a:schemeClr val="tx1"/>
            </a:solidFill>
          </a:endParaRPr>
        </a:p>
      </dgm:t>
    </dgm:pt>
    <dgm:pt modelId="{D86115E7-0A9D-4CCD-92FD-AF3CC2203963}" type="parTrans" cxnId="{FE3F4C7D-99F3-46C0-939D-80CBA3DB42BF}">
      <dgm:prSet/>
      <dgm:spPr/>
      <dgm:t>
        <a:bodyPr/>
        <a:lstStyle/>
        <a:p>
          <a:endParaRPr lang="ru-RU"/>
        </a:p>
      </dgm:t>
    </dgm:pt>
    <dgm:pt modelId="{4366E258-1AAE-4780-AED6-2336B1AB8310}" type="sibTrans" cxnId="{FE3F4C7D-99F3-46C0-939D-80CBA3DB42BF}">
      <dgm:prSet/>
      <dgm:spPr/>
      <dgm:t>
        <a:bodyPr/>
        <a:lstStyle/>
        <a:p>
          <a:endParaRPr lang="ru-RU"/>
        </a:p>
      </dgm:t>
    </dgm:pt>
    <dgm:pt modelId="{CBA70703-586F-4FF3-B8C1-13D2187CEE3B}">
      <dgm:prSet phldrT="[Текст]"/>
      <dgm:spPr/>
      <dgm:t>
        <a:bodyPr/>
        <a:lstStyle/>
        <a:p>
          <a:r>
            <a:rPr lang="ru-RU" sz="1800" b="1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rPr>
            <a:t>пренебрежение</a:t>
          </a:r>
          <a:endParaRPr lang="ru-RU" dirty="0">
            <a:solidFill>
              <a:schemeClr val="tx1"/>
            </a:solidFill>
          </a:endParaRPr>
        </a:p>
      </dgm:t>
    </dgm:pt>
    <dgm:pt modelId="{4EB5FD86-CB7A-4278-AD48-F6647453DE05}" type="parTrans" cxnId="{F0DEB870-2F9F-4B44-AF85-6BB5786A7223}">
      <dgm:prSet/>
      <dgm:spPr/>
      <dgm:t>
        <a:bodyPr/>
        <a:lstStyle/>
        <a:p>
          <a:endParaRPr lang="ru-RU"/>
        </a:p>
      </dgm:t>
    </dgm:pt>
    <dgm:pt modelId="{3BDCD132-6AB9-4568-9410-A02903DF30A0}" type="sibTrans" cxnId="{F0DEB870-2F9F-4B44-AF85-6BB5786A7223}">
      <dgm:prSet/>
      <dgm:spPr/>
      <dgm:t>
        <a:bodyPr/>
        <a:lstStyle/>
        <a:p>
          <a:endParaRPr lang="ru-RU"/>
        </a:p>
      </dgm:t>
    </dgm:pt>
    <dgm:pt modelId="{8F512E7A-FBD0-42C6-9B94-B1A60FCFFFD1}">
      <dgm:prSet phldrT="[Текст]"/>
      <dgm:spPr/>
      <dgm:t>
        <a:bodyPr/>
        <a:lstStyle/>
        <a:p>
          <a:r>
            <a:rPr lang="ru-RU" sz="1800" b="1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rPr>
            <a:t>недовольство</a:t>
          </a:r>
          <a:endParaRPr lang="ru-RU" dirty="0">
            <a:solidFill>
              <a:schemeClr val="tx1"/>
            </a:solidFill>
          </a:endParaRPr>
        </a:p>
      </dgm:t>
    </dgm:pt>
    <dgm:pt modelId="{6E60EE5C-F7FF-40F2-A659-11EC4C8108A4}" type="parTrans" cxnId="{E460208C-F5C1-4C7B-AE3E-F20E8F5D534E}">
      <dgm:prSet/>
      <dgm:spPr/>
      <dgm:t>
        <a:bodyPr/>
        <a:lstStyle/>
        <a:p>
          <a:endParaRPr lang="ru-RU"/>
        </a:p>
      </dgm:t>
    </dgm:pt>
    <dgm:pt modelId="{BEA9A8F3-1AAB-4B05-B29A-2D31B96FBD2D}" type="sibTrans" cxnId="{E460208C-F5C1-4C7B-AE3E-F20E8F5D534E}">
      <dgm:prSet/>
      <dgm:spPr/>
      <dgm:t>
        <a:bodyPr/>
        <a:lstStyle/>
        <a:p>
          <a:endParaRPr lang="ru-RU"/>
        </a:p>
      </dgm:t>
    </dgm:pt>
    <dgm:pt modelId="{71477F45-724E-4240-A5FE-8B5330A9113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огорчение</a:t>
          </a:r>
          <a:endParaRPr lang="ru-RU" b="1" dirty="0">
            <a:solidFill>
              <a:schemeClr val="tx1"/>
            </a:solidFill>
          </a:endParaRPr>
        </a:p>
      </dgm:t>
    </dgm:pt>
    <dgm:pt modelId="{F0261F40-B591-4458-9B2C-BB86FAC8BB10}" type="parTrans" cxnId="{162F333D-770A-4947-906C-8EBACD71F9CF}">
      <dgm:prSet/>
      <dgm:spPr/>
      <dgm:t>
        <a:bodyPr/>
        <a:lstStyle/>
        <a:p>
          <a:endParaRPr lang="ru-RU"/>
        </a:p>
      </dgm:t>
    </dgm:pt>
    <dgm:pt modelId="{197D33D1-7A39-48E8-ABC3-63C0F4B8EA90}" type="sibTrans" cxnId="{162F333D-770A-4947-906C-8EBACD71F9CF}">
      <dgm:prSet/>
      <dgm:spPr/>
      <dgm:t>
        <a:bodyPr/>
        <a:lstStyle/>
        <a:p>
          <a:endParaRPr lang="ru-RU"/>
        </a:p>
      </dgm:t>
    </dgm:pt>
    <dgm:pt modelId="{AA81B01D-B3B4-48FE-B399-79CD0D55871C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нетерпимость</a:t>
          </a:r>
          <a:endParaRPr lang="ru-RU" b="1" dirty="0">
            <a:solidFill>
              <a:schemeClr val="tx1"/>
            </a:solidFill>
          </a:endParaRPr>
        </a:p>
      </dgm:t>
    </dgm:pt>
    <dgm:pt modelId="{2426A6A3-8F5D-4868-984D-FA61ADFB3233}" type="parTrans" cxnId="{53208255-F4A0-4222-9BCB-058B41C6E54E}">
      <dgm:prSet/>
      <dgm:spPr/>
      <dgm:t>
        <a:bodyPr/>
        <a:lstStyle/>
        <a:p>
          <a:endParaRPr lang="ru-RU"/>
        </a:p>
      </dgm:t>
    </dgm:pt>
    <dgm:pt modelId="{73791B1F-4B9A-400C-97EC-0AB4382B2633}" type="sibTrans" cxnId="{53208255-F4A0-4222-9BCB-058B41C6E54E}">
      <dgm:prSet/>
      <dgm:spPr/>
      <dgm:t>
        <a:bodyPr/>
        <a:lstStyle/>
        <a:p>
          <a:endParaRPr lang="ru-RU"/>
        </a:p>
      </dgm:t>
    </dgm:pt>
    <dgm:pt modelId="{E4B24C82-7D30-4C31-8FF9-693B38347EE0}" type="pres">
      <dgm:prSet presAssocID="{83158B94-0685-4D23-BDC9-F8C267E8850D}" presName="linearFlow" presStyleCnt="0">
        <dgm:presLayoutVars>
          <dgm:dir/>
          <dgm:resizeHandles val="exact"/>
        </dgm:presLayoutVars>
      </dgm:prSet>
      <dgm:spPr/>
    </dgm:pt>
    <dgm:pt modelId="{9F7C43B8-1F48-4808-BDF0-8BE27E43999B}" type="pres">
      <dgm:prSet presAssocID="{2CB34CC4-BE33-4833-8ED7-2BBB481DD034}" presName="composite" presStyleCnt="0"/>
      <dgm:spPr/>
    </dgm:pt>
    <dgm:pt modelId="{33EF17E2-786B-4AFE-BBDD-3644F1B0662F}" type="pres">
      <dgm:prSet presAssocID="{2CB34CC4-BE33-4833-8ED7-2BBB481DD034}" presName="imgShp" presStyleLbl="fgImgPlace1" presStyleIdx="0" presStyleCnt="6" custScaleY="71510"/>
      <dgm:spPr/>
    </dgm:pt>
    <dgm:pt modelId="{E24D557F-977D-4171-B05C-B2C2F582E067}" type="pres">
      <dgm:prSet presAssocID="{2CB34CC4-BE33-4833-8ED7-2BBB481DD034}" presName="txShp" presStyleLbl="node1" presStyleIdx="0" presStyleCnt="6" custLinFactNeighborX="1272" custLinFactNeighborY="16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1D43DD-FE47-4AD8-B876-7EE4456CA32B}" type="pres">
      <dgm:prSet presAssocID="{6225D80A-6064-47C0-8217-DFD953884ED0}" presName="spacing" presStyleCnt="0"/>
      <dgm:spPr/>
    </dgm:pt>
    <dgm:pt modelId="{5A5A00A0-C4C1-4B73-9827-D67332310D8D}" type="pres">
      <dgm:prSet presAssocID="{0D5C05E3-A963-445F-B55A-7861D1EC0B6F}" presName="composite" presStyleCnt="0"/>
      <dgm:spPr/>
    </dgm:pt>
    <dgm:pt modelId="{8B603DC6-B4E4-4893-A61F-DA1CBCD2791B}" type="pres">
      <dgm:prSet presAssocID="{0D5C05E3-A963-445F-B55A-7861D1EC0B6F}" presName="imgShp" presStyleLbl="fgImgPlace1" presStyleIdx="1" presStyleCnt="6"/>
      <dgm:spPr/>
    </dgm:pt>
    <dgm:pt modelId="{6B37638F-4DAF-4BEB-B700-2F0F19AD106F}" type="pres">
      <dgm:prSet presAssocID="{0D5C05E3-A963-445F-B55A-7861D1EC0B6F}" presName="txShp" presStyleLbl="node1" presStyleIdx="1" presStyleCnt="6">
        <dgm:presLayoutVars>
          <dgm:bulletEnabled val="1"/>
        </dgm:presLayoutVars>
      </dgm:prSet>
      <dgm:spPr/>
    </dgm:pt>
    <dgm:pt modelId="{69B3F342-1861-4A10-9F17-F7DE9F5FA473}" type="pres">
      <dgm:prSet presAssocID="{4366E258-1AAE-4780-AED6-2336B1AB8310}" presName="spacing" presStyleCnt="0"/>
      <dgm:spPr/>
    </dgm:pt>
    <dgm:pt modelId="{AE715171-D145-4C6C-B70D-B9DD71207F5D}" type="pres">
      <dgm:prSet presAssocID="{CBA70703-586F-4FF3-B8C1-13D2187CEE3B}" presName="composite" presStyleCnt="0"/>
      <dgm:spPr/>
    </dgm:pt>
    <dgm:pt modelId="{221BDE91-F37F-4D9C-9B40-E210A4051630}" type="pres">
      <dgm:prSet presAssocID="{CBA70703-586F-4FF3-B8C1-13D2187CEE3B}" presName="imgShp" presStyleLbl="fgImgPlace1" presStyleIdx="2" presStyleCnt="6"/>
      <dgm:spPr/>
    </dgm:pt>
    <dgm:pt modelId="{DC26C646-5CF7-472D-A0FE-B5D2452E7204}" type="pres">
      <dgm:prSet presAssocID="{CBA70703-586F-4FF3-B8C1-13D2187CEE3B}" presName="txShp" presStyleLbl="node1" presStyleIdx="2" presStyleCnt="6">
        <dgm:presLayoutVars>
          <dgm:bulletEnabled val="1"/>
        </dgm:presLayoutVars>
      </dgm:prSet>
      <dgm:spPr/>
    </dgm:pt>
    <dgm:pt modelId="{AEA89E0F-91F9-492B-BA36-F98D9CBDEE48}" type="pres">
      <dgm:prSet presAssocID="{3BDCD132-6AB9-4568-9410-A02903DF30A0}" presName="spacing" presStyleCnt="0"/>
      <dgm:spPr/>
    </dgm:pt>
    <dgm:pt modelId="{9182B8A0-F335-473C-8428-B74E4321B5A0}" type="pres">
      <dgm:prSet presAssocID="{8F512E7A-FBD0-42C6-9B94-B1A60FCFFFD1}" presName="composite" presStyleCnt="0"/>
      <dgm:spPr/>
    </dgm:pt>
    <dgm:pt modelId="{BE36C2AE-4849-49ED-81EC-A5C7C60C7851}" type="pres">
      <dgm:prSet presAssocID="{8F512E7A-FBD0-42C6-9B94-B1A60FCFFFD1}" presName="imgShp" presStyleLbl="fgImgPlace1" presStyleIdx="3" presStyleCnt="6"/>
      <dgm:spPr>
        <a:prstGeom prst="flowChartConnector">
          <a:avLst/>
        </a:prstGeom>
      </dgm:spPr>
    </dgm:pt>
    <dgm:pt modelId="{694A8DF5-78A2-49EF-A6A9-7FD4C505A3E3}" type="pres">
      <dgm:prSet presAssocID="{8F512E7A-FBD0-42C6-9B94-B1A60FCFFFD1}" presName="txShp" presStyleLbl="node1" presStyleIdx="3" presStyleCnt="6">
        <dgm:presLayoutVars>
          <dgm:bulletEnabled val="1"/>
        </dgm:presLayoutVars>
      </dgm:prSet>
      <dgm:spPr/>
    </dgm:pt>
    <dgm:pt modelId="{7F98D402-809E-48D9-A9BC-A5B7694FD316}" type="pres">
      <dgm:prSet presAssocID="{BEA9A8F3-1AAB-4B05-B29A-2D31B96FBD2D}" presName="spacing" presStyleCnt="0"/>
      <dgm:spPr/>
    </dgm:pt>
    <dgm:pt modelId="{67F0C3C5-2EDF-4F30-B6EB-F31DE9FB27FD}" type="pres">
      <dgm:prSet presAssocID="{71477F45-724E-4240-A5FE-8B5330A91136}" presName="composite" presStyleCnt="0"/>
      <dgm:spPr/>
    </dgm:pt>
    <dgm:pt modelId="{FF4A2EB6-3A3A-403F-BF5C-5FA46B703602}" type="pres">
      <dgm:prSet presAssocID="{71477F45-724E-4240-A5FE-8B5330A91136}" presName="imgShp" presStyleLbl="fgImgPlace1" presStyleIdx="4" presStyleCnt="6" custScaleX="78707" custScaleY="91213"/>
      <dgm:spPr/>
    </dgm:pt>
    <dgm:pt modelId="{9BB03EA0-1EBE-4462-8427-442D53B74105}" type="pres">
      <dgm:prSet presAssocID="{71477F45-724E-4240-A5FE-8B5330A91136}" presName="txShp" presStyleLbl="node1" presStyleIdx="4" presStyleCnt="6">
        <dgm:presLayoutVars>
          <dgm:bulletEnabled val="1"/>
        </dgm:presLayoutVars>
      </dgm:prSet>
      <dgm:spPr/>
    </dgm:pt>
    <dgm:pt modelId="{127C2DAD-35DE-4700-A0B5-6E14D0198320}" type="pres">
      <dgm:prSet presAssocID="{197D33D1-7A39-48E8-ABC3-63C0F4B8EA90}" presName="spacing" presStyleCnt="0"/>
      <dgm:spPr/>
    </dgm:pt>
    <dgm:pt modelId="{4333F906-59BF-4095-A4BA-C5B484C438D6}" type="pres">
      <dgm:prSet presAssocID="{AA81B01D-B3B4-48FE-B399-79CD0D55871C}" presName="composite" presStyleCnt="0"/>
      <dgm:spPr/>
    </dgm:pt>
    <dgm:pt modelId="{6F7E21E5-F286-4BB2-AB16-33884F8C57E5}" type="pres">
      <dgm:prSet presAssocID="{AA81B01D-B3B4-48FE-B399-79CD0D55871C}" presName="imgShp" presStyleLbl="fgImgPlace1" presStyleIdx="5" presStyleCnt="6" custScaleX="65945" custScaleY="61042"/>
      <dgm:spPr/>
    </dgm:pt>
    <dgm:pt modelId="{F8AF3FE7-7309-40C1-AC8E-4F4902099995}" type="pres">
      <dgm:prSet presAssocID="{AA81B01D-B3B4-48FE-B399-79CD0D55871C}" presName="txShp" presStyleLbl="node1" presStyleIdx="5" presStyleCnt="6">
        <dgm:presLayoutVars>
          <dgm:bulletEnabled val="1"/>
        </dgm:presLayoutVars>
      </dgm:prSet>
      <dgm:spPr/>
    </dgm:pt>
  </dgm:ptLst>
  <dgm:cxnLst>
    <dgm:cxn modelId="{F0DEB870-2F9F-4B44-AF85-6BB5786A7223}" srcId="{83158B94-0685-4D23-BDC9-F8C267E8850D}" destId="{CBA70703-586F-4FF3-B8C1-13D2187CEE3B}" srcOrd="2" destOrd="0" parTransId="{4EB5FD86-CB7A-4278-AD48-F6647453DE05}" sibTransId="{3BDCD132-6AB9-4568-9410-A02903DF30A0}"/>
    <dgm:cxn modelId="{7CBDFBE0-83BD-4AFA-8582-41FE09E29D0F}" type="presOf" srcId="{0D5C05E3-A963-445F-B55A-7861D1EC0B6F}" destId="{6B37638F-4DAF-4BEB-B700-2F0F19AD106F}" srcOrd="0" destOrd="0" presId="urn:microsoft.com/office/officeart/2005/8/layout/vList3"/>
    <dgm:cxn modelId="{5753F803-A1C2-4DDA-8880-B7B4600146B2}" type="presOf" srcId="{8F512E7A-FBD0-42C6-9B94-B1A60FCFFFD1}" destId="{694A8DF5-78A2-49EF-A6A9-7FD4C505A3E3}" srcOrd="0" destOrd="0" presId="urn:microsoft.com/office/officeart/2005/8/layout/vList3"/>
    <dgm:cxn modelId="{E380AFC4-F16B-4338-94D0-72D0A1C854F2}" type="presOf" srcId="{71477F45-724E-4240-A5FE-8B5330A91136}" destId="{9BB03EA0-1EBE-4462-8427-442D53B74105}" srcOrd="0" destOrd="0" presId="urn:microsoft.com/office/officeart/2005/8/layout/vList3"/>
    <dgm:cxn modelId="{E460208C-F5C1-4C7B-AE3E-F20E8F5D534E}" srcId="{83158B94-0685-4D23-BDC9-F8C267E8850D}" destId="{8F512E7A-FBD0-42C6-9B94-B1A60FCFFFD1}" srcOrd="3" destOrd="0" parTransId="{6E60EE5C-F7FF-40F2-A659-11EC4C8108A4}" sibTransId="{BEA9A8F3-1AAB-4B05-B29A-2D31B96FBD2D}"/>
    <dgm:cxn modelId="{146EC931-7C51-422D-99EE-4AC77A31B204}" type="presOf" srcId="{AA81B01D-B3B4-48FE-B399-79CD0D55871C}" destId="{F8AF3FE7-7309-40C1-AC8E-4F4902099995}" srcOrd="0" destOrd="0" presId="urn:microsoft.com/office/officeart/2005/8/layout/vList3"/>
    <dgm:cxn modelId="{162F333D-770A-4947-906C-8EBACD71F9CF}" srcId="{83158B94-0685-4D23-BDC9-F8C267E8850D}" destId="{71477F45-724E-4240-A5FE-8B5330A91136}" srcOrd="4" destOrd="0" parTransId="{F0261F40-B591-4458-9B2C-BB86FAC8BB10}" sibTransId="{197D33D1-7A39-48E8-ABC3-63C0F4B8EA90}"/>
    <dgm:cxn modelId="{53208255-F4A0-4222-9BCB-058B41C6E54E}" srcId="{83158B94-0685-4D23-BDC9-F8C267E8850D}" destId="{AA81B01D-B3B4-48FE-B399-79CD0D55871C}" srcOrd="5" destOrd="0" parTransId="{2426A6A3-8F5D-4868-984D-FA61ADFB3233}" sibTransId="{73791B1F-4B9A-400C-97EC-0AB4382B2633}"/>
    <dgm:cxn modelId="{C30FA1FF-A045-4E79-A3C9-53A218E36EBA}" srcId="{83158B94-0685-4D23-BDC9-F8C267E8850D}" destId="{2CB34CC4-BE33-4833-8ED7-2BBB481DD034}" srcOrd="0" destOrd="0" parTransId="{05E04A9E-3FCA-4F61-A147-62ADD81B29E8}" sibTransId="{6225D80A-6064-47C0-8217-DFD953884ED0}"/>
    <dgm:cxn modelId="{43CC371A-1F8B-44F9-899F-09FF492CF17E}" type="presOf" srcId="{83158B94-0685-4D23-BDC9-F8C267E8850D}" destId="{E4B24C82-7D30-4C31-8FF9-693B38347EE0}" srcOrd="0" destOrd="0" presId="urn:microsoft.com/office/officeart/2005/8/layout/vList3"/>
    <dgm:cxn modelId="{A650E8A8-6297-406F-89A7-5A940EA2AB61}" type="presOf" srcId="{CBA70703-586F-4FF3-B8C1-13D2187CEE3B}" destId="{DC26C646-5CF7-472D-A0FE-B5D2452E7204}" srcOrd="0" destOrd="0" presId="urn:microsoft.com/office/officeart/2005/8/layout/vList3"/>
    <dgm:cxn modelId="{03C626CA-CC7C-4F33-BDE3-FC089AAF14F4}" type="presOf" srcId="{2CB34CC4-BE33-4833-8ED7-2BBB481DD034}" destId="{E24D557F-977D-4171-B05C-B2C2F582E067}" srcOrd="0" destOrd="0" presId="urn:microsoft.com/office/officeart/2005/8/layout/vList3"/>
    <dgm:cxn modelId="{FE3F4C7D-99F3-46C0-939D-80CBA3DB42BF}" srcId="{83158B94-0685-4D23-BDC9-F8C267E8850D}" destId="{0D5C05E3-A963-445F-B55A-7861D1EC0B6F}" srcOrd="1" destOrd="0" parTransId="{D86115E7-0A9D-4CCD-92FD-AF3CC2203963}" sibTransId="{4366E258-1AAE-4780-AED6-2336B1AB8310}"/>
    <dgm:cxn modelId="{FA52DC2E-F03B-4F27-906D-9955EC581752}" type="presParOf" srcId="{E4B24C82-7D30-4C31-8FF9-693B38347EE0}" destId="{9F7C43B8-1F48-4808-BDF0-8BE27E43999B}" srcOrd="0" destOrd="0" presId="urn:microsoft.com/office/officeart/2005/8/layout/vList3"/>
    <dgm:cxn modelId="{5D3237AA-E518-457F-91B5-093D135C9AD7}" type="presParOf" srcId="{9F7C43B8-1F48-4808-BDF0-8BE27E43999B}" destId="{33EF17E2-786B-4AFE-BBDD-3644F1B0662F}" srcOrd="0" destOrd="0" presId="urn:microsoft.com/office/officeart/2005/8/layout/vList3"/>
    <dgm:cxn modelId="{BCA51817-0C82-4D12-9131-A7C42789C605}" type="presParOf" srcId="{9F7C43B8-1F48-4808-BDF0-8BE27E43999B}" destId="{E24D557F-977D-4171-B05C-B2C2F582E067}" srcOrd="1" destOrd="0" presId="urn:microsoft.com/office/officeart/2005/8/layout/vList3"/>
    <dgm:cxn modelId="{FD1D2899-4C09-4E28-84AC-7E19534A7D54}" type="presParOf" srcId="{E4B24C82-7D30-4C31-8FF9-693B38347EE0}" destId="{071D43DD-FE47-4AD8-B876-7EE4456CA32B}" srcOrd="1" destOrd="0" presId="urn:microsoft.com/office/officeart/2005/8/layout/vList3"/>
    <dgm:cxn modelId="{4E463FC8-DB13-4514-B1A4-E47EDF3F7F21}" type="presParOf" srcId="{E4B24C82-7D30-4C31-8FF9-693B38347EE0}" destId="{5A5A00A0-C4C1-4B73-9827-D67332310D8D}" srcOrd="2" destOrd="0" presId="urn:microsoft.com/office/officeart/2005/8/layout/vList3"/>
    <dgm:cxn modelId="{FA33A128-B637-4A36-897B-294B30AB3C39}" type="presParOf" srcId="{5A5A00A0-C4C1-4B73-9827-D67332310D8D}" destId="{8B603DC6-B4E4-4893-A61F-DA1CBCD2791B}" srcOrd="0" destOrd="0" presId="urn:microsoft.com/office/officeart/2005/8/layout/vList3"/>
    <dgm:cxn modelId="{3D46C457-F6B3-495E-A826-A8DFE0305C57}" type="presParOf" srcId="{5A5A00A0-C4C1-4B73-9827-D67332310D8D}" destId="{6B37638F-4DAF-4BEB-B700-2F0F19AD106F}" srcOrd="1" destOrd="0" presId="urn:microsoft.com/office/officeart/2005/8/layout/vList3"/>
    <dgm:cxn modelId="{FA9F8735-2B86-4EF6-A1D1-606F7D88A7A8}" type="presParOf" srcId="{E4B24C82-7D30-4C31-8FF9-693B38347EE0}" destId="{69B3F342-1861-4A10-9F17-F7DE9F5FA473}" srcOrd="3" destOrd="0" presId="urn:microsoft.com/office/officeart/2005/8/layout/vList3"/>
    <dgm:cxn modelId="{8C9A7608-3187-44C2-B074-354AB8462120}" type="presParOf" srcId="{E4B24C82-7D30-4C31-8FF9-693B38347EE0}" destId="{AE715171-D145-4C6C-B70D-B9DD71207F5D}" srcOrd="4" destOrd="0" presId="urn:microsoft.com/office/officeart/2005/8/layout/vList3"/>
    <dgm:cxn modelId="{FEED7BF9-D221-4FED-98A7-85B17C54BF14}" type="presParOf" srcId="{AE715171-D145-4C6C-B70D-B9DD71207F5D}" destId="{221BDE91-F37F-4D9C-9B40-E210A4051630}" srcOrd="0" destOrd="0" presId="urn:microsoft.com/office/officeart/2005/8/layout/vList3"/>
    <dgm:cxn modelId="{2104E500-E40F-435F-9532-03B2449F6116}" type="presParOf" srcId="{AE715171-D145-4C6C-B70D-B9DD71207F5D}" destId="{DC26C646-5CF7-472D-A0FE-B5D2452E7204}" srcOrd="1" destOrd="0" presId="urn:microsoft.com/office/officeart/2005/8/layout/vList3"/>
    <dgm:cxn modelId="{8D68E902-D6EC-4FE3-9F36-11D71F733B70}" type="presParOf" srcId="{E4B24C82-7D30-4C31-8FF9-693B38347EE0}" destId="{AEA89E0F-91F9-492B-BA36-F98D9CBDEE48}" srcOrd="5" destOrd="0" presId="urn:microsoft.com/office/officeart/2005/8/layout/vList3"/>
    <dgm:cxn modelId="{7F130620-B24F-4EB0-BE37-F681668FF1DA}" type="presParOf" srcId="{E4B24C82-7D30-4C31-8FF9-693B38347EE0}" destId="{9182B8A0-F335-473C-8428-B74E4321B5A0}" srcOrd="6" destOrd="0" presId="urn:microsoft.com/office/officeart/2005/8/layout/vList3"/>
    <dgm:cxn modelId="{5C1F914F-A0E7-4315-8AED-7E923191CD63}" type="presParOf" srcId="{9182B8A0-F335-473C-8428-B74E4321B5A0}" destId="{BE36C2AE-4849-49ED-81EC-A5C7C60C7851}" srcOrd="0" destOrd="0" presId="urn:microsoft.com/office/officeart/2005/8/layout/vList3"/>
    <dgm:cxn modelId="{98D89DFD-F994-48B4-BC2F-313023C8404E}" type="presParOf" srcId="{9182B8A0-F335-473C-8428-B74E4321B5A0}" destId="{694A8DF5-78A2-49EF-A6A9-7FD4C505A3E3}" srcOrd="1" destOrd="0" presId="urn:microsoft.com/office/officeart/2005/8/layout/vList3"/>
    <dgm:cxn modelId="{A96CA755-573E-4A50-8F2B-91A9EDE2AD51}" type="presParOf" srcId="{E4B24C82-7D30-4C31-8FF9-693B38347EE0}" destId="{7F98D402-809E-48D9-A9BC-A5B7694FD316}" srcOrd="7" destOrd="0" presId="urn:microsoft.com/office/officeart/2005/8/layout/vList3"/>
    <dgm:cxn modelId="{E7898B15-7F40-432D-9617-89C8021BDB33}" type="presParOf" srcId="{E4B24C82-7D30-4C31-8FF9-693B38347EE0}" destId="{67F0C3C5-2EDF-4F30-B6EB-F31DE9FB27FD}" srcOrd="8" destOrd="0" presId="urn:microsoft.com/office/officeart/2005/8/layout/vList3"/>
    <dgm:cxn modelId="{FB266F6C-D645-4881-A66C-86DC6D3A463D}" type="presParOf" srcId="{67F0C3C5-2EDF-4F30-B6EB-F31DE9FB27FD}" destId="{FF4A2EB6-3A3A-403F-BF5C-5FA46B703602}" srcOrd="0" destOrd="0" presId="urn:microsoft.com/office/officeart/2005/8/layout/vList3"/>
    <dgm:cxn modelId="{AB40794F-4350-43CD-B9C2-DB756901F8F5}" type="presParOf" srcId="{67F0C3C5-2EDF-4F30-B6EB-F31DE9FB27FD}" destId="{9BB03EA0-1EBE-4462-8427-442D53B74105}" srcOrd="1" destOrd="0" presId="urn:microsoft.com/office/officeart/2005/8/layout/vList3"/>
    <dgm:cxn modelId="{D5DDBCE6-049D-42D0-95BB-47E2EDBDFAA1}" type="presParOf" srcId="{E4B24C82-7D30-4C31-8FF9-693B38347EE0}" destId="{127C2DAD-35DE-4700-A0B5-6E14D0198320}" srcOrd="9" destOrd="0" presId="urn:microsoft.com/office/officeart/2005/8/layout/vList3"/>
    <dgm:cxn modelId="{79D0D592-3454-465F-9FEC-E151B84543FA}" type="presParOf" srcId="{E4B24C82-7D30-4C31-8FF9-693B38347EE0}" destId="{4333F906-59BF-4095-A4BA-C5B484C438D6}" srcOrd="10" destOrd="0" presId="urn:microsoft.com/office/officeart/2005/8/layout/vList3"/>
    <dgm:cxn modelId="{8345E50A-6A53-4ED1-9129-05E9F9E79CEA}" type="presParOf" srcId="{4333F906-59BF-4095-A4BA-C5B484C438D6}" destId="{6F7E21E5-F286-4BB2-AB16-33884F8C57E5}" srcOrd="0" destOrd="0" presId="urn:microsoft.com/office/officeart/2005/8/layout/vList3"/>
    <dgm:cxn modelId="{6CE2AEA0-EDE0-4DD4-946E-2CD62EA2C967}" type="presParOf" srcId="{4333F906-59BF-4095-A4BA-C5B484C438D6}" destId="{F8AF3FE7-7309-40C1-AC8E-4F490209999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940DAC-E1AA-4A95-8824-01961205C6ED}">
      <dsp:nvSpPr>
        <dsp:cNvPr id="0" name=""/>
        <dsp:cNvSpPr/>
      </dsp:nvSpPr>
      <dsp:spPr>
        <a:xfrm>
          <a:off x="3836704" y="2006450"/>
          <a:ext cx="2620077" cy="1625600"/>
        </a:xfrm>
        <a:prstGeom prst="round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</a:rPr>
            <a:t>Виды арт - терапии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3916059" y="2085805"/>
        <a:ext cx="2461367" cy="1466890"/>
      </dsp:txXfrm>
    </dsp:sp>
    <dsp:sp modelId="{745E0D5D-9742-4893-86D5-50322AAECB35}">
      <dsp:nvSpPr>
        <dsp:cNvPr id="0" name=""/>
        <dsp:cNvSpPr/>
      </dsp:nvSpPr>
      <dsp:spPr>
        <a:xfrm rot="16200000">
          <a:off x="4715504" y="1575211"/>
          <a:ext cx="86247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62478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AE9D0F-7364-4CAB-8936-E21EC6262F01}">
      <dsp:nvSpPr>
        <dsp:cNvPr id="0" name=""/>
        <dsp:cNvSpPr/>
      </dsp:nvSpPr>
      <dsp:spPr>
        <a:xfrm>
          <a:off x="3842935" y="54820"/>
          <a:ext cx="2607615" cy="1089152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tx1"/>
              </a:solidFill>
            </a:rPr>
            <a:t>сказкотерапия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896103" y="107988"/>
        <a:ext cx="2501279" cy="982816"/>
      </dsp:txXfrm>
    </dsp:sp>
    <dsp:sp modelId="{ECA8996D-4F75-4AFA-9378-439F47063704}">
      <dsp:nvSpPr>
        <dsp:cNvPr id="0" name=""/>
        <dsp:cNvSpPr/>
      </dsp:nvSpPr>
      <dsp:spPr>
        <a:xfrm rot="20379137">
          <a:off x="6437807" y="2227678"/>
          <a:ext cx="60815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08157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B97202-2CB1-4251-8018-1BE97765A222}">
      <dsp:nvSpPr>
        <dsp:cNvPr id="0" name=""/>
        <dsp:cNvSpPr/>
      </dsp:nvSpPr>
      <dsp:spPr>
        <a:xfrm>
          <a:off x="7026990" y="1165606"/>
          <a:ext cx="2220595" cy="1089152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музыкотерапия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7080158" y="1218774"/>
        <a:ext cx="2114259" cy="982816"/>
      </dsp:txXfrm>
    </dsp:sp>
    <dsp:sp modelId="{6319FD80-95B9-4EE2-8C61-996F4B9E6DAD}">
      <dsp:nvSpPr>
        <dsp:cNvPr id="0" name=""/>
        <dsp:cNvSpPr/>
      </dsp:nvSpPr>
      <dsp:spPr>
        <a:xfrm rot="542067">
          <a:off x="6452260" y="3084772"/>
          <a:ext cx="72883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28836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8B61D9-D4CE-4A55-82BE-F0B2615769ED}">
      <dsp:nvSpPr>
        <dsp:cNvPr id="0" name=""/>
        <dsp:cNvSpPr/>
      </dsp:nvSpPr>
      <dsp:spPr>
        <a:xfrm>
          <a:off x="7176576" y="2779011"/>
          <a:ext cx="2284147" cy="1089152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Песочная терапия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7229744" y="2832179"/>
        <a:ext cx="2177811" cy="982816"/>
      </dsp:txXfrm>
    </dsp:sp>
    <dsp:sp modelId="{AF1EB256-03CC-4145-802F-7FE4EEC663AE}">
      <dsp:nvSpPr>
        <dsp:cNvPr id="0" name=""/>
        <dsp:cNvSpPr/>
      </dsp:nvSpPr>
      <dsp:spPr>
        <a:xfrm rot="3462187">
          <a:off x="5488629" y="3944038"/>
          <a:ext cx="73817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38179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30D6A9-C974-4251-B45F-022B36D7842D}">
      <dsp:nvSpPr>
        <dsp:cNvPr id="0" name=""/>
        <dsp:cNvSpPr/>
      </dsp:nvSpPr>
      <dsp:spPr>
        <a:xfrm>
          <a:off x="5253412" y="4256026"/>
          <a:ext cx="2291477" cy="1089152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tx1"/>
              </a:solidFill>
            </a:rPr>
            <a:t>Изотерапия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5306580" y="4309194"/>
        <a:ext cx="2185141" cy="982816"/>
      </dsp:txXfrm>
    </dsp:sp>
    <dsp:sp modelId="{972EE2D2-8F8C-4B2F-A701-4C5E9895ECF9}">
      <dsp:nvSpPr>
        <dsp:cNvPr id="0" name=""/>
        <dsp:cNvSpPr/>
      </dsp:nvSpPr>
      <dsp:spPr>
        <a:xfrm rot="7690495">
          <a:off x="3894355" y="3930045"/>
          <a:ext cx="75813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58132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64FBAC-EC41-4A08-9E67-26A5225C3E7B}">
      <dsp:nvSpPr>
        <dsp:cNvPr id="0" name=""/>
        <dsp:cNvSpPr/>
      </dsp:nvSpPr>
      <dsp:spPr>
        <a:xfrm>
          <a:off x="2549580" y="4228039"/>
          <a:ext cx="2122800" cy="1089152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tx1"/>
              </a:solidFill>
            </a:rPr>
            <a:t>Мандалотерапия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2602748" y="4281207"/>
        <a:ext cx="2016464" cy="982816"/>
      </dsp:txXfrm>
    </dsp:sp>
    <dsp:sp modelId="{54FE1178-5E8E-40A7-AB95-E7395E63683D}">
      <dsp:nvSpPr>
        <dsp:cNvPr id="0" name=""/>
        <dsp:cNvSpPr/>
      </dsp:nvSpPr>
      <dsp:spPr>
        <a:xfrm rot="10338161">
          <a:off x="3016483" y="3051491"/>
          <a:ext cx="82393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823933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0E6DF3-3A89-4A62-9D34-0CF4510D9286}">
      <dsp:nvSpPr>
        <dsp:cNvPr id="0" name=""/>
        <dsp:cNvSpPr/>
      </dsp:nvSpPr>
      <dsp:spPr>
        <a:xfrm>
          <a:off x="910834" y="2704641"/>
          <a:ext cx="2109360" cy="1089152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tx1"/>
              </a:solidFill>
            </a:rPr>
            <a:t>Цветотерапия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964002" y="2757809"/>
        <a:ext cx="2003024" cy="982816"/>
      </dsp:txXfrm>
    </dsp:sp>
    <dsp:sp modelId="{D9629964-B63F-4179-B685-50FB2392D381}">
      <dsp:nvSpPr>
        <dsp:cNvPr id="0" name=""/>
        <dsp:cNvSpPr/>
      </dsp:nvSpPr>
      <dsp:spPr>
        <a:xfrm rot="12219907">
          <a:off x="3301292" y="2132964"/>
          <a:ext cx="55891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58912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8582E3-2B80-42C8-A8BF-043E0AD7BC1D}">
      <dsp:nvSpPr>
        <dsp:cNvPr id="0" name=""/>
        <dsp:cNvSpPr/>
      </dsp:nvSpPr>
      <dsp:spPr>
        <a:xfrm>
          <a:off x="1164939" y="1002946"/>
          <a:ext cx="2159853" cy="1089152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tx1"/>
              </a:solidFill>
            </a:rPr>
            <a:t>Вокалотерапия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1218107" y="1056114"/>
        <a:ext cx="2053517" cy="9828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F4A372-A6DB-478D-9C84-5E444431518B}">
      <dsp:nvSpPr>
        <dsp:cNvPr id="0" name=""/>
        <dsp:cNvSpPr/>
      </dsp:nvSpPr>
      <dsp:spPr>
        <a:xfrm>
          <a:off x="0" y="44502"/>
          <a:ext cx="5183989" cy="10414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</a:rPr>
            <a:t>Подходы в арт - терапии</a:t>
          </a:r>
          <a:endParaRPr lang="ru-RU" sz="3600" kern="1200" dirty="0">
            <a:solidFill>
              <a:schemeClr val="tx1"/>
            </a:solidFill>
          </a:endParaRPr>
        </a:p>
      </dsp:txBody>
      <dsp:txXfrm>
        <a:off x="30502" y="75004"/>
        <a:ext cx="5122985" cy="980412"/>
      </dsp:txXfrm>
    </dsp:sp>
    <dsp:sp modelId="{A740BA61-0B2B-4641-9C52-9B61171ACA24}">
      <dsp:nvSpPr>
        <dsp:cNvPr id="0" name=""/>
        <dsp:cNvSpPr/>
      </dsp:nvSpPr>
      <dsp:spPr>
        <a:xfrm>
          <a:off x="1915" y="1177849"/>
          <a:ext cx="2487519" cy="10414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</a:rPr>
            <a:t>Искусство обладает целительным действием само по себе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32417" y="1208351"/>
        <a:ext cx="2426515" cy="980412"/>
      </dsp:txXfrm>
    </dsp:sp>
    <dsp:sp modelId="{8702DB73-5E42-4954-A4EB-18780A4F984E}">
      <dsp:nvSpPr>
        <dsp:cNvPr id="0" name=""/>
        <dsp:cNvSpPr/>
      </dsp:nvSpPr>
      <dsp:spPr>
        <a:xfrm>
          <a:off x="2698385" y="1177849"/>
          <a:ext cx="2487519" cy="104141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solidFill>
                <a:schemeClr val="tx1"/>
              </a:solidFill>
            </a:rPr>
            <a:t>На первом месте терапевтические действия творческие цели вторичны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2728887" y="1208351"/>
        <a:ext cx="2426515" cy="9804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FBD6EE-29DD-429C-919C-91E31538E9AA}">
      <dsp:nvSpPr>
        <dsp:cNvPr id="0" name=""/>
        <dsp:cNvSpPr/>
      </dsp:nvSpPr>
      <dsp:spPr>
        <a:xfrm>
          <a:off x="0" y="302333"/>
          <a:ext cx="6573026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2524C5-1F00-4813-8F05-62007B24AE24}">
      <dsp:nvSpPr>
        <dsp:cNvPr id="0" name=""/>
        <dsp:cNvSpPr/>
      </dsp:nvSpPr>
      <dsp:spPr>
        <a:xfrm>
          <a:off x="328651" y="118712"/>
          <a:ext cx="4601118" cy="3542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911" tIns="0" rIns="173911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Условия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45944" y="136005"/>
        <a:ext cx="4566532" cy="319654"/>
      </dsp:txXfrm>
    </dsp:sp>
    <dsp:sp modelId="{250D6D92-0154-41CC-B966-3E4021A55E7E}">
      <dsp:nvSpPr>
        <dsp:cNvPr id="0" name=""/>
        <dsp:cNvSpPr/>
      </dsp:nvSpPr>
      <dsp:spPr>
        <a:xfrm>
          <a:off x="0" y="840152"/>
          <a:ext cx="6573026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99BC82-1E06-4DC2-A306-D5DAEFE43C73}">
      <dsp:nvSpPr>
        <dsp:cNvPr id="0" name=""/>
        <dsp:cNvSpPr/>
      </dsp:nvSpPr>
      <dsp:spPr>
        <a:xfrm>
          <a:off x="328651" y="663032"/>
          <a:ext cx="4601118" cy="3542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911" tIns="0" rIns="17391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Радость ребенка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45944" y="680325"/>
        <a:ext cx="4566532" cy="319654"/>
      </dsp:txXfrm>
    </dsp:sp>
    <dsp:sp modelId="{1B483884-2EAC-4B72-9FF7-F3E4019C67B3}">
      <dsp:nvSpPr>
        <dsp:cNvPr id="0" name=""/>
        <dsp:cNvSpPr/>
      </dsp:nvSpPr>
      <dsp:spPr>
        <a:xfrm>
          <a:off x="0" y="1395406"/>
          <a:ext cx="6573026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BD19B1-48C0-4203-9ADB-FC6ADA0A3E82}">
      <dsp:nvSpPr>
        <dsp:cNvPr id="0" name=""/>
        <dsp:cNvSpPr/>
      </dsp:nvSpPr>
      <dsp:spPr>
        <a:xfrm>
          <a:off x="328651" y="1207352"/>
          <a:ext cx="4601118" cy="3542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911" tIns="0" rIns="17391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Нет принуждения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45944" y="1224645"/>
        <a:ext cx="4566532" cy="319654"/>
      </dsp:txXfrm>
    </dsp:sp>
    <dsp:sp modelId="{6DB20A17-C2B8-4032-9CC0-C20D3D465D50}">
      <dsp:nvSpPr>
        <dsp:cNvPr id="0" name=""/>
        <dsp:cNvSpPr/>
      </dsp:nvSpPr>
      <dsp:spPr>
        <a:xfrm>
          <a:off x="0" y="1928792"/>
          <a:ext cx="6573026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5F0FEC-AE74-48E3-9E69-ECAFB5ED4CE7}">
      <dsp:nvSpPr>
        <dsp:cNvPr id="0" name=""/>
        <dsp:cNvSpPr/>
      </dsp:nvSpPr>
      <dsp:spPr>
        <a:xfrm>
          <a:off x="328651" y="1751672"/>
          <a:ext cx="4601118" cy="3542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911" tIns="0" rIns="17391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Если ребенку надоело – закончи работу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45944" y="1768965"/>
        <a:ext cx="4566532" cy="319654"/>
      </dsp:txXfrm>
    </dsp:sp>
    <dsp:sp modelId="{F9716C30-ECEB-4708-8E15-327D62408D1B}">
      <dsp:nvSpPr>
        <dsp:cNvPr id="0" name=""/>
        <dsp:cNvSpPr/>
      </dsp:nvSpPr>
      <dsp:spPr>
        <a:xfrm>
          <a:off x="0" y="2473112"/>
          <a:ext cx="6573026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CF69B3-D516-4F1B-B505-D5A490C0094C}">
      <dsp:nvSpPr>
        <dsp:cNvPr id="0" name=""/>
        <dsp:cNvSpPr/>
      </dsp:nvSpPr>
      <dsp:spPr>
        <a:xfrm>
          <a:off x="306109" y="2321660"/>
          <a:ext cx="4601118" cy="3542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911" tIns="0" rIns="17391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Расскажите об удаче родителям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23402" y="2338953"/>
        <a:ext cx="4566532" cy="319654"/>
      </dsp:txXfrm>
    </dsp:sp>
    <dsp:sp modelId="{8C1963ED-3839-4775-8FFF-DB6C9CEF7F7B}">
      <dsp:nvSpPr>
        <dsp:cNvPr id="0" name=""/>
        <dsp:cNvSpPr/>
      </dsp:nvSpPr>
      <dsp:spPr>
        <a:xfrm>
          <a:off x="0" y="3023045"/>
          <a:ext cx="6573026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0425E8-77FF-494F-AAD6-49BE71E2DEE1}">
      <dsp:nvSpPr>
        <dsp:cNvPr id="0" name=""/>
        <dsp:cNvSpPr/>
      </dsp:nvSpPr>
      <dsp:spPr>
        <a:xfrm>
          <a:off x="328651" y="2840312"/>
          <a:ext cx="4601118" cy="35424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3911" tIns="0" rIns="173911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Радуйтесь сами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45944" y="2857605"/>
        <a:ext cx="4566532" cy="3196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4D557F-977D-4171-B05C-B2C2F582E067}">
      <dsp:nvSpPr>
        <dsp:cNvPr id="0" name=""/>
        <dsp:cNvSpPr/>
      </dsp:nvSpPr>
      <dsp:spPr>
        <a:xfrm rot="10800000">
          <a:off x="1375526" y="0"/>
          <a:ext cx="4872595" cy="512377"/>
        </a:xfrm>
        <a:prstGeom prst="homePlate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944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гнев</a:t>
          </a:r>
          <a:endParaRPr lang="ru-RU" sz="2300" kern="1200" dirty="0">
            <a:solidFill>
              <a:schemeClr val="tx1"/>
            </a:solidFill>
          </a:endParaRPr>
        </a:p>
      </dsp:txBody>
      <dsp:txXfrm rot="10800000">
        <a:off x="1503620" y="0"/>
        <a:ext cx="4744501" cy="512377"/>
      </dsp:txXfrm>
    </dsp:sp>
    <dsp:sp modelId="{33EF17E2-786B-4AFE-BBDD-3644F1B0662F}">
      <dsp:nvSpPr>
        <dsp:cNvPr id="0" name=""/>
        <dsp:cNvSpPr/>
      </dsp:nvSpPr>
      <dsp:spPr>
        <a:xfrm>
          <a:off x="1099213" y="73210"/>
          <a:ext cx="512377" cy="36640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37638F-4DAF-4BEB-B700-2F0F19AD106F}">
      <dsp:nvSpPr>
        <dsp:cNvPr id="0" name=""/>
        <dsp:cNvSpPr/>
      </dsp:nvSpPr>
      <dsp:spPr>
        <a:xfrm rot="10800000">
          <a:off x="1355402" y="665547"/>
          <a:ext cx="4872595" cy="5123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944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бешенство</a:t>
          </a:r>
          <a:endParaRPr lang="ru-RU" sz="2300" kern="1200" dirty="0">
            <a:solidFill>
              <a:schemeClr val="tx1"/>
            </a:solidFill>
          </a:endParaRPr>
        </a:p>
      </dsp:txBody>
      <dsp:txXfrm rot="10800000">
        <a:off x="1483496" y="665547"/>
        <a:ext cx="4744501" cy="512377"/>
      </dsp:txXfrm>
    </dsp:sp>
    <dsp:sp modelId="{8B603DC6-B4E4-4893-A61F-DA1CBCD2791B}">
      <dsp:nvSpPr>
        <dsp:cNvPr id="0" name=""/>
        <dsp:cNvSpPr/>
      </dsp:nvSpPr>
      <dsp:spPr>
        <a:xfrm>
          <a:off x="1099213" y="665547"/>
          <a:ext cx="512377" cy="51237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26C646-5CF7-472D-A0FE-B5D2452E7204}">
      <dsp:nvSpPr>
        <dsp:cNvPr id="0" name=""/>
        <dsp:cNvSpPr/>
      </dsp:nvSpPr>
      <dsp:spPr>
        <a:xfrm rot="10800000">
          <a:off x="1355402" y="1330872"/>
          <a:ext cx="4872595" cy="5123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944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ярость</a:t>
          </a:r>
          <a:endParaRPr lang="ru-RU" sz="2300" kern="1200" dirty="0">
            <a:solidFill>
              <a:schemeClr val="tx1"/>
            </a:solidFill>
          </a:endParaRPr>
        </a:p>
      </dsp:txBody>
      <dsp:txXfrm rot="10800000">
        <a:off x="1483496" y="1330872"/>
        <a:ext cx="4744501" cy="512377"/>
      </dsp:txXfrm>
    </dsp:sp>
    <dsp:sp modelId="{221BDE91-F37F-4D9C-9B40-E210A4051630}">
      <dsp:nvSpPr>
        <dsp:cNvPr id="0" name=""/>
        <dsp:cNvSpPr/>
      </dsp:nvSpPr>
      <dsp:spPr>
        <a:xfrm>
          <a:off x="1099213" y="1330872"/>
          <a:ext cx="512377" cy="51237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4A8DF5-78A2-49EF-A6A9-7FD4C505A3E3}">
      <dsp:nvSpPr>
        <dsp:cNvPr id="0" name=""/>
        <dsp:cNvSpPr/>
      </dsp:nvSpPr>
      <dsp:spPr>
        <a:xfrm rot="10800000">
          <a:off x="1355402" y="1996198"/>
          <a:ext cx="4872595" cy="5123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944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ненависть</a:t>
          </a:r>
          <a:endParaRPr lang="ru-RU" sz="2300" kern="1200" dirty="0">
            <a:solidFill>
              <a:schemeClr val="tx1"/>
            </a:solidFill>
          </a:endParaRPr>
        </a:p>
      </dsp:txBody>
      <dsp:txXfrm rot="10800000">
        <a:off x="1483496" y="1996198"/>
        <a:ext cx="4744501" cy="512377"/>
      </dsp:txXfrm>
    </dsp:sp>
    <dsp:sp modelId="{BE36C2AE-4849-49ED-81EC-A5C7C60C7851}">
      <dsp:nvSpPr>
        <dsp:cNvPr id="0" name=""/>
        <dsp:cNvSpPr/>
      </dsp:nvSpPr>
      <dsp:spPr>
        <a:xfrm>
          <a:off x="1099213" y="1996198"/>
          <a:ext cx="512377" cy="512377"/>
        </a:xfrm>
        <a:prstGeom prst="flowChartConnector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B03EA0-1EBE-4462-8427-442D53B74105}">
      <dsp:nvSpPr>
        <dsp:cNvPr id="0" name=""/>
        <dsp:cNvSpPr/>
      </dsp:nvSpPr>
      <dsp:spPr>
        <a:xfrm rot="10800000">
          <a:off x="1328127" y="2661523"/>
          <a:ext cx="4872595" cy="5123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944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злость</a:t>
          </a:r>
          <a:endParaRPr lang="ru-RU" sz="2300" kern="1200" dirty="0">
            <a:solidFill>
              <a:schemeClr val="tx1"/>
            </a:solidFill>
          </a:endParaRPr>
        </a:p>
      </dsp:txBody>
      <dsp:txXfrm rot="10800000">
        <a:off x="1456221" y="2661523"/>
        <a:ext cx="4744501" cy="512377"/>
      </dsp:txXfrm>
    </dsp:sp>
    <dsp:sp modelId="{FF4A2EB6-3A3A-403F-BF5C-5FA46B703602}">
      <dsp:nvSpPr>
        <dsp:cNvPr id="0" name=""/>
        <dsp:cNvSpPr/>
      </dsp:nvSpPr>
      <dsp:spPr>
        <a:xfrm>
          <a:off x="1126488" y="2684035"/>
          <a:ext cx="403276" cy="46735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AF3FE7-7309-40C1-AC8E-4F4902099995}">
      <dsp:nvSpPr>
        <dsp:cNvPr id="0" name=""/>
        <dsp:cNvSpPr/>
      </dsp:nvSpPr>
      <dsp:spPr>
        <a:xfrm rot="10800000">
          <a:off x="1311779" y="3326849"/>
          <a:ext cx="4872595" cy="5123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944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возмущение</a:t>
          </a:r>
          <a:endParaRPr lang="ru-RU" sz="2300" kern="1200" dirty="0">
            <a:solidFill>
              <a:schemeClr val="tx1"/>
            </a:solidFill>
          </a:endParaRPr>
        </a:p>
      </dsp:txBody>
      <dsp:txXfrm rot="10800000">
        <a:off x="1439873" y="3326849"/>
        <a:ext cx="4744501" cy="512377"/>
      </dsp:txXfrm>
    </dsp:sp>
    <dsp:sp modelId="{6F7E21E5-F286-4BB2-AB16-33884F8C57E5}">
      <dsp:nvSpPr>
        <dsp:cNvPr id="0" name=""/>
        <dsp:cNvSpPr/>
      </dsp:nvSpPr>
      <dsp:spPr>
        <a:xfrm>
          <a:off x="1142836" y="3426655"/>
          <a:ext cx="337887" cy="31276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A68239-CF36-4636-8891-843A12E624A3}">
      <dsp:nvSpPr>
        <dsp:cNvPr id="0" name=""/>
        <dsp:cNvSpPr/>
      </dsp:nvSpPr>
      <dsp:spPr>
        <a:xfrm rot="10800000">
          <a:off x="1348811" y="3992396"/>
          <a:ext cx="4872595" cy="51237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5944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solidFill>
                <a:schemeClr val="tx1"/>
              </a:solidFill>
            </a:rPr>
            <a:t>отвращение</a:t>
          </a:r>
          <a:endParaRPr lang="ru-RU" sz="2300" kern="1200" dirty="0">
            <a:solidFill>
              <a:schemeClr val="tx1"/>
            </a:solidFill>
          </a:endParaRPr>
        </a:p>
      </dsp:txBody>
      <dsp:txXfrm rot="10800000">
        <a:off x="1476905" y="3992396"/>
        <a:ext cx="4744501" cy="512377"/>
      </dsp:txXfrm>
    </dsp:sp>
    <dsp:sp modelId="{F93D95FC-58CF-4752-9BCA-588090DEF220}">
      <dsp:nvSpPr>
        <dsp:cNvPr id="0" name=""/>
        <dsp:cNvSpPr/>
      </dsp:nvSpPr>
      <dsp:spPr>
        <a:xfrm>
          <a:off x="1142836" y="4074588"/>
          <a:ext cx="337887" cy="34755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4D557F-977D-4171-B05C-B2C2F582E067}">
      <dsp:nvSpPr>
        <dsp:cNvPr id="0" name=""/>
        <dsp:cNvSpPr/>
      </dsp:nvSpPr>
      <dsp:spPr>
        <a:xfrm rot="10800000">
          <a:off x="1363302" y="10563"/>
          <a:ext cx="4584440" cy="601044"/>
        </a:xfrm>
        <a:prstGeom prst="homePlate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5044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rPr>
            <a:t>Состояние человека, вызванное гаммой чувств</a:t>
          </a:r>
          <a:endParaRPr lang="ru-RU" sz="1600" kern="1200" dirty="0">
            <a:solidFill>
              <a:schemeClr val="tx1"/>
            </a:solidFill>
          </a:endParaRPr>
        </a:p>
      </dsp:txBody>
      <dsp:txXfrm rot="10800000">
        <a:off x="1513563" y="10563"/>
        <a:ext cx="4434179" cy="601044"/>
      </dsp:txXfrm>
    </dsp:sp>
    <dsp:sp modelId="{33EF17E2-786B-4AFE-BBDD-3644F1B0662F}">
      <dsp:nvSpPr>
        <dsp:cNvPr id="0" name=""/>
        <dsp:cNvSpPr/>
      </dsp:nvSpPr>
      <dsp:spPr>
        <a:xfrm>
          <a:off x="1004466" y="86330"/>
          <a:ext cx="601044" cy="42980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37638F-4DAF-4BEB-B700-2F0F19AD106F}">
      <dsp:nvSpPr>
        <dsp:cNvPr id="0" name=""/>
        <dsp:cNvSpPr/>
      </dsp:nvSpPr>
      <dsp:spPr>
        <a:xfrm rot="10800000">
          <a:off x="1304988" y="781173"/>
          <a:ext cx="4584440" cy="601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5044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rPr>
            <a:t>Нервозность</a:t>
          </a:r>
          <a:endParaRPr lang="ru-RU" sz="1600" kern="1200" dirty="0">
            <a:solidFill>
              <a:schemeClr val="tx1"/>
            </a:solidFill>
          </a:endParaRPr>
        </a:p>
      </dsp:txBody>
      <dsp:txXfrm rot="10800000">
        <a:off x="1455249" y="781173"/>
        <a:ext cx="4434179" cy="601044"/>
      </dsp:txXfrm>
    </dsp:sp>
    <dsp:sp modelId="{8B603DC6-B4E4-4893-A61F-DA1CBCD2791B}">
      <dsp:nvSpPr>
        <dsp:cNvPr id="0" name=""/>
        <dsp:cNvSpPr/>
      </dsp:nvSpPr>
      <dsp:spPr>
        <a:xfrm>
          <a:off x="1004466" y="781173"/>
          <a:ext cx="601044" cy="60104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26C646-5CF7-472D-A0FE-B5D2452E7204}">
      <dsp:nvSpPr>
        <dsp:cNvPr id="0" name=""/>
        <dsp:cNvSpPr/>
      </dsp:nvSpPr>
      <dsp:spPr>
        <a:xfrm rot="10800000">
          <a:off x="1304988" y="1561634"/>
          <a:ext cx="4584440" cy="601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5044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rPr>
            <a:t>пренебрежение</a:t>
          </a:r>
          <a:endParaRPr lang="ru-RU" sz="1600" kern="1200" dirty="0">
            <a:solidFill>
              <a:schemeClr val="tx1"/>
            </a:solidFill>
          </a:endParaRPr>
        </a:p>
      </dsp:txBody>
      <dsp:txXfrm rot="10800000">
        <a:off x="1455249" y="1561634"/>
        <a:ext cx="4434179" cy="601044"/>
      </dsp:txXfrm>
    </dsp:sp>
    <dsp:sp modelId="{221BDE91-F37F-4D9C-9B40-E210A4051630}">
      <dsp:nvSpPr>
        <dsp:cNvPr id="0" name=""/>
        <dsp:cNvSpPr/>
      </dsp:nvSpPr>
      <dsp:spPr>
        <a:xfrm>
          <a:off x="1004466" y="1561634"/>
          <a:ext cx="601044" cy="60104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4A8DF5-78A2-49EF-A6A9-7FD4C505A3E3}">
      <dsp:nvSpPr>
        <dsp:cNvPr id="0" name=""/>
        <dsp:cNvSpPr/>
      </dsp:nvSpPr>
      <dsp:spPr>
        <a:xfrm rot="10800000">
          <a:off x="1304988" y="2342095"/>
          <a:ext cx="4584440" cy="601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5044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rPr>
            <a:t>недовольство</a:t>
          </a:r>
          <a:endParaRPr lang="ru-RU" sz="1600" kern="1200" dirty="0">
            <a:solidFill>
              <a:schemeClr val="tx1"/>
            </a:solidFill>
          </a:endParaRPr>
        </a:p>
      </dsp:txBody>
      <dsp:txXfrm rot="10800000">
        <a:off x="1455249" y="2342095"/>
        <a:ext cx="4434179" cy="601044"/>
      </dsp:txXfrm>
    </dsp:sp>
    <dsp:sp modelId="{BE36C2AE-4849-49ED-81EC-A5C7C60C7851}">
      <dsp:nvSpPr>
        <dsp:cNvPr id="0" name=""/>
        <dsp:cNvSpPr/>
      </dsp:nvSpPr>
      <dsp:spPr>
        <a:xfrm>
          <a:off x="1004466" y="2342095"/>
          <a:ext cx="601044" cy="601044"/>
        </a:xfrm>
        <a:prstGeom prst="flowChartConnector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B03EA0-1EBE-4462-8427-442D53B74105}">
      <dsp:nvSpPr>
        <dsp:cNvPr id="0" name=""/>
        <dsp:cNvSpPr/>
      </dsp:nvSpPr>
      <dsp:spPr>
        <a:xfrm rot="10800000">
          <a:off x="1272993" y="3122556"/>
          <a:ext cx="4584440" cy="601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5044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огорчение</a:t>
          </a:r>
          <a:endParaRPr lang="ru-RU" sz="1600" b="1" kern="1200" dirty="0">
            <a:solidFill>
              <a:schemeClr val="tx1"/>
            </a:solidFill>
          </a:endParaRPr>
        </a:p>
      </dsp:txBody>
      <dsp:txXfrm rot="10800000">
        <a:off x="1423254" y="3122556"/>
        <a:ext cx="4434179" cy="601044"/>
      </dsp:txXfrm>
    </dsp:sp>
    <dsp:sp modelId="{FF4A2EB6-3A3A-403F-BF5C-5FA46B703602}">
      <dsp:nvSpPr>
        <dsp:cNvPr id="0" name=""/>
        <dsp:cNvSpPr/>
      </dsp:nvSpPr>
      <dsp:spPr>
        <a:xfrm>
          <a:off x="1036461" y="3148963"/>
          <a:ext cx="473064" cy="54823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AF3FE7-7309-40C1-AC8E-4F4902099995}">
      <dsp:nvSpPr>
        <dsp:cNvPr id="0" name=""/>
        <dsp:cNvSpPr/>
      </dsp:nvSpPr>
      <dsp:spPr>
        <a:xfrm rot="10800000">
          <a:off x="1253817" y="3903017"/>
          <a:ext cx="4584440" cy="601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5044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нетерпимость</a:t>
          </a:r>
          <a:endParaRPr lang="ru-RU" sz="1600" b="1" kern="1200" dirty="0">
            <a:solidFill>
              <a:schemeClr val="tx1"/>
            </a:solidFill>
          </a:endParaRPr>
        </a:p>
      </dsp:txBody>
      <dsp:txXfrm rot="10800000">
        <a:off x="1404078" y="3903017"/>
        <a:ext cx="4434179" cy="601044"/>
      </dsp:txXfrm>
    </dsp:sp>
    <dsp:sp modelId="{6F7E21E5-F286-4BB2-AB16-33884F8C57E5}">
      <dsp:nvSpPr>
        <dsp:cNvPr id="0" name=""/>
        <dsp:cNvSpPr/>
      </dsp:nvSpPr>
      <dsp:spPr>
        <a:xfrm>
          <a:off x="1055637" y="4020094"/>
          <a:ext cx="396358" cy="366889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887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136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17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404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70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377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901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581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106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344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082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ADAFB-C67B-4105-BF96-AFEB9BB66D82}" type="datetimeFigureOut">
              <a:rPr lang="ru-RU" smtClean="0"/>
              <a:t>20.11.2021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028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47665" y="1603941"/>
            <a:ext cx="9975317" cy="2578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07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37424" y="952019"/>
            <a:ext cx="921090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err="1" smtClean="0">
                <a:solidFill>
                  <a:srgbClr val="000000"/>
                </a:solidFill>
              </a:rPr>
              <a:t>Кляксография</a:t>
            </a:r>
            <a:endParaRPr lang="ru-RU" sz="4400" b="1" dirty="0">
              <a:solidFill>
                <a:srgbClr val="000000"/>
              </a:solidFill>
            </a:endParaRPr>
          </a:p>
          <a:p>
            <a:pPr lvl="0" algn="ctr"/>
            <a:r>
              <a:rPr lang="ru-RU" sz="3200" b="1" dirty="0" smtClean="0">
                <a:solidFill>
                  <a:srgbClr val="000000"/>
                </a:solidFill>
              </a:rPr>
              <a:t>используется при повышенной возбудимости ребенка</a:t>
            </a:r>
            <a:r>
              <a:rPr lang="ru-RU" sz="4400" b="1" dirty="0">
                <a:solidFill>
                  <a:srgbClr val="000000"/>
                </a:solidFill>
              </a:rPr>
              <a:t/>
            </a:r>
            <a:br>
              <a:rPr lang="ru-RU" sz="4400" b="1" dirty="0">
                <a:solidFill>
                  <a:srgbClr val="000000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554" y="3033132"/>
            <a:ext cx="4418448" cy="382271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961" y="3033131"/>
            <a:ext cx="3535244" cy="3822715"/>
          </a:xfrm>
          <a:prstGeom prst="rect">
            <a:avLst/>
          </a:prstGeom>
        </p:spPr>
      </p:pic>
      <p:pic>
        <p:nvPicPr>
          <p:cNvPr id="12296" name="Picture 8" descr="https://4brain.ru/blog/wp-content/uploads/2021/07/14-1024x9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851" y="3159909"/>
            <a:ext cx="4001134" cy="378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72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37424" y="952019"/>
            <a:ext cx="92109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00"/>
                </a:solidFill>
              </a:rPr>
              <a:t>Марание</a:t>
            </a:r>
            <a:endParaRPr lang="ru-RU" sz="4400" b="1" dirty="0">
              <a:solidFill>
                <a:srgbClr val="000000"/>
              </a:solidFill>
            </a:endParaRPr>
          </a:p>
          <a:p>
            <a:pPr lvl="0" algn="ctr"/>
            <a:r>
              <a:rPr lang="ru-RU" sz="3200" b="1" dirty="0" smtClean="0">
                <a:solidFill>
                  <a:srgbClr val="000000"/>
                </a:solidFill>
              </a:rPr>
              <a:t>используется для детей с жесткими социальными установками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AutoShape 2" descr="https://vip-divan.su/800/600/https/www.brookings.edu/wp-content/uploads/2016/06/child_paint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66268"/>
            <a:ext cx="6163969" cy="3883301"/>
          </a:xfrm>
          <a:prstGeom prst="rect">
            <a:avLst/>
          </a:prstGeom>
        </p:spPr>
      </p:pic>
      <p:pic>
        <p:nvPicPr>
          <p:cNvPr id="15366" name="Picture 6" descr="https://get.pxhere.com/photo/hand-person-people-boy-kid-young-finger-green-color-small-child-human-blue-playing-childhood-material-painting-coconut-colour-art-fun-drawing-happy-fingers-bright-little-funny-joy-8913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754" y="2866268"/>
            <a:ext cx="5800981" cy="388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28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37424" y="952019"/>
            <a:ext cx="921090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err="1" smtClean="0">
                <a:solidFill>
                  <a:srgbClr val="000000"/>
                </a:solidFill>
              </a:rPr>
              <a:t>Тестопластика</a:t>
            </a:r>
            <a:r>
              <a:rPr lang="ru-RU" sz="4400" b="1" dirty="0" smtClean="0">
                <a:solidFill>
                  <a:srgbClr val="000000"/>
                </a:solidFill>
              </a:rPr>
              <a:t> </a:t>
            </a:r>
            <a:endParaRPr lang="ru-RU" sz="4400" b="1" dirty="0">
              <a:solidFill>
                <a:srgbClr val="000000"/>
              </a:solidFill>
            </a:endParaRPr>
          </a:p>
          <a:p>
            <a:pPr lvl="0" algn="ctr"/>
            <a:r>
              <a:rPr lang="ru-RU" sz="3200" b="1" dirty="0" smtClean="0">
                <a:solidFill>
                  <a:srgbClr val="000000"/>
                </a:solidFill>
              </a:rPr>
              <a:t>используется для неуверенных и агрессивных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AutoShape 2" descr="https://vip-divan.su/800/600/https/www.brookings.edu/wp-content/uploads/2016/06/child_paint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6" name="Picture 2" descr="https://www.maam.ru/upload/blogs/detsad-232415-148172697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4" r="14996" b="4910"/>
          <a:stretch/>
        </p:blipFill>
        <p:spPr bwMode="auto">
          <a:xfrm>
            <a:off x="-139960" y="2569804"/>
            <a:ext cx="4589297" cy="432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s://xn--243-mdd4c4a.xn--p1ai/wp-content/uploads/2019/05/5-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2556" y="2569804"/>
            <a:ext cx="3449444" cy="433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9419" y="2569804"/>
            <a:ext cx="3853055" cy="275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67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61852" y="815478"/>
            <a:ext cx="109475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00"/>
                </a:solidFill>
              </a:rPr>
              <a:t>Интуитивное рисование </a:t>
            </a:r>
            <a:endParaRPr lang="ru-RU" sz="4400" b="1" dirty="0">
              <a:solidFill>
                <a:srgbClr val="000000"/>
              </a:solidFill>
            </a:endParaRPr>
          </a:p>
          <a:p>
            <a:pPr lvl="0" algn="ctr"/>
            <a:r>
              <a:rPr lang="ru-RU" sz="3200" b="1" dirty="0" smtClean="0">
                <a:solidFill>
                  <a:srgbClr val="000000"/>
                </a:solidFill>
              </a:rPr>
              <a:t>возможность </a:t>
            </a:r>
            <a:r>
              <a:rPr lang="ru-RU" sz="3200" b="1" dirty="0">
                <a:solidFill>
                  <a:srgbClr val="000000"/>
                </a:solidFill>
              </a:rPr>
              <a:t>для </a:t>
            </a:r>
            <a:r>
              <a:rPr lang="ru-RU" sz="3200" b="1" dirty="0" smtClean="0">
                <a:solidFill>
                  <a:srgbClr val="000000"/>
                </a:solidFill>
              </a:rPr>
              <a:t>удивительных </a:t>
            </a:r>
            <a:r>
              <a:rPr lang="ru-RU" sz="3200" b="1" dirty="0">
                <a:solidFill>
                  <a:srgbClr val="000000"/>
                </a:solidFill>
              </a:rPr>
              <a:t>открытий, озарений и осознаний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AutoShape 2" descr="https://vip-divan.su/800/600/https/www.brookings.edu/wp-content/uploads/2016/06/child_paint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4086"/>
          <a:stretch/>
        </p:blipFill>
        <p:spPr>
          <a:xfrm>
            <a:off x="-11177" y="2267185"/>
            <a:ext cx="3493200" cy="447227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0959" y="2890255"/>
            <a:ext cx="4450963" cy="33382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858" y="2307209"/>
            <a:ext cx="3921143" cy="455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44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61852" y="815478"/>
            <a:ext cx="1094754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00"/>
                </a:solidFill>
              </a:rPr>
              <a:t>Рисунок на пене</a:t>
            </a:r>
            <a:endParaRPr lang="ru-RU" sz="4400" b="1" dirty="0">
              <a:solidFill>
                <a:srgbClr val="000000"/>
              </a:solidFill>
            </a:endParaRPr>
          </a:p>
          <a:p>
            <a:pPr lvl="0" algn="ctr"/>
            <a:r>
              <a:rPr lang="ru-RU" sz="3200" b="1" dirty="0" smtClean="0">
                <a:solidFill>
                  <a:srgbClr val="000000"/>
                </a:solidFill>
              </a:rPr>
              <a:t>Оказывает удивительный успокоительный эффект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AutoShape 2" descr="https://vip-divan.su/800/600/https/www.brookings.edu/wp-content/uploads/2016/06/child_paint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7075" r="7924" b="7900"/>
          <a:stretch/>
        </p:blipFill>
        <p:spPr>
          <a:xfrm>
            <a:off x="4639436" y="4510922"/>
            <a:ext cx="3178306" cy="229008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/>
          <a:srcRect t="12182"/>
          <a:stretch/>
        </p:blipFill>
        <p:spPr>
          <a:xfrm>
            <a:off x="7874001" y="2077362"/>
            <a:ext cx="4076700" cy="477344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/>
          <a:srcRect b="3001"/>
          <a:stretch/>
        </p:blipFill>
        <p:spPr>
          <a:xfrm>
            <a:off x="-252478" y="2285044"/>
            <a:ext cx="4655666" cy="451596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6"/>
          <a:srcRect l="13838" t="14901" r="8180" b="5698"/>
          <a:stretch/>
        </p:blipFill>
        <p:spPr>
          <a:xfrm>
            <a:off x="4515706" y="2360081"/>
            <a:ext cx="3128551" cy="183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78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61852" y="815478"/>
            <a:ext cx="109475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err="1" smtClean="0">
                <a:solidFill>
                  <a:srgbClr val="000000"/>
                </a:solidFill>
              </a:rPr>
              <a:t>Мандала</a:t>
            </a:r>
            <a:endParaRPr lang="ru-RU" sz="4400" b="1" dirty="0">
              <a:solidFill>
                <a:srgbClr val="000000"/>
              </a:solidFill>
            </a:endParaRPr>
          </a:p>
          <a:p>
            <a:pPr lvl="0" algn="ctr"/>
            <a:r>
              <a:rPr lang="ru-RU" sz="3200" b="1" dirty="0" smtClean="0">
                <a:solidFill>
                  <a:srgbClr val="000000"/>
                </a:solidFill>
              </a:rPr>
              <a:t>Два направления: раскрашивание уже готовых </a:t>
            </a:r>
            <a:r>
              <a:rPr lang="ru-RU" sz="3200" b="1" dirty="0" err="1" smtClean="0">
                <a:solidFill>
                  <a:srgbClr val="000000"/>
                </a:solidFill>
              </a:rPr>
              <a:t>мандал</a:t>
            </a:r>
            <a:r>
              <a:rPr lang="ru-RU" sz="3200" b="1" dirty="0" smtClean="0">
                <a:solidFill>
                  <a:srgbClr val="000000"/>
                </a:solidFill>
              </a:rPr>
              <a:t>,     создание своего варианта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AutoShape 2" descr="https://vip-divan.su/800/600/https/www.brookings.edu/wp-content/uploads/2016/06/child_paint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6603" y="2609828"/>
            <a:ext cx="6040062" cy="402867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0411" y="2729727"/>
            <a:ext cx="2817843" cy="35223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9960" y="3275091"/>
            <a:ext cx="3186563" cy="3180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60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0642" y="1152616"/>
            <a:ext cx="10453543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err="1" smtClean="0">
                <a:solidFill>
                  <a:srgbClr val="000000"/>
                </a:solidFill>
              </a:rPr>
              <a:t>Изотерапия</a:t>
            </a:r>
            <a:r>
              <a:rPr lang="ru-RU" sz="4400" b="1" dirty="0" smtClean="0">
                <a:solidFill>
                  <a:srgbClr val="000000"/>
                </a:solidFill>
              </a:rPr>
              <a:t>:</a:t>
            </a:r>
            <a:endParaRPr lang="ru-RU" sz="4400" b="1" dirty="0">
              <a:solidFill>
                <a:srgbClr val="000000"/>
              </a:solidFill>
            </a:endParaRPr>
          </a:p>
          <a:p>
            <a:pPr lvl="0" algn="ctr"/>
            <a:endParaRPr lang="ru-RU" sz="800" b="1" dirty="0">
              <a:solidFill>
                <a:srgbClr val="000000"/>
              </a:solidFill>
            </a:endParaRPr>
          </a:p>
          <a:p>
            <a:pPr marL="457200" lvl="0" indent="-457200" algn="just"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0000"/>
                </a:solidFill>
              </a:rPr>
              <a:t>обеспечивает эффективное эмоциональное </a:t>
            </a:r>
            <a:r>
              <a:rPr lang="ru-RU" sz="2800" b="1" dirty="0" err="1">
                <a:solidFill>
                  <a:srgbClr val="000000"/>
                </a:solidFill>
              </a:rPr>
              <a:t>отреагирование</a:t>
            </a:r>
            <a:r>
              <a:rPr lang="ru-RU" sz="2800" b="1" dirty="0">
                <a:solidFill>
                  <a:srgbClr val="000000"/>
                </a:solidFill>
              </a:rPr>
              <a:t>;</a:t>
            </a:r>
          </a:p>
          <a:p>
            <a:pPr marL="171450" lvl="0" indent="-171450" algn="just"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000000"/>
              </a:solidFill>
            </a:endParaRPr>
          </a:p>
          <a:p>
            <a:pPr marL="457200" lvl="0" indent="-457200" algn="just"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0000"/>
                </a:solidFill>
              </a:rPr>
              <a:t>способствует преодолению коммуникативных барьеров и психологических защит; создает благоприятные условия для развития произвольности и способности к </a:t>
            </a:r>
            <a:r>
              <a:rPr lang="ru-RU" sz="2800" b="1" dirty="0" err="1">
                <a:solidFill>
                  <a:srgbClr val="000000"/>
                </a:solidFill>
              </a:rPr>
              <a:t>саморегуляции</a:t>
            </a:r>
            <a:r>
              <a:rPr lang="ru-RU" sz="2800" b="1" dirty="0">
                <a:solidFill>
                  <a:srgbClr val="000000"/>
                </a:solidFill>
              </a:rPr>
              <a:t>;</a:t>
            </a:r>
          </a:p>
          <a:p>
            <a:pPr marL="171450" lvl="0" indent="-171450" algn="just"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000000"/>
              </a:solidFill>
            </a:endParaRPr>
          </a:p>
          <a:p>
            <a:pPr marL="457200" lvl="0" indent="-457200" algn="just"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0000"/>
                </a:solidFill>
              </a:rPr>
              <a:t>оказывает влияние на осознание детьми своих чувств, переживаний и эмоциональных состояний;</a:t>
            </a:r>
          </a:p>
          <a:p>
            <a:pPr marL="171450" lvl="0" indent="-171450" algn="just"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000000"/>
              </a:solidFill>
            </a:endParaRPr>
          </a:p>
          <a:p>
            <a:pPr marL="457200" lvl="0" indent="-457200" algn="just"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000000"/>
                </a:solidFill>
              </a:rPr>
              <a:t>содействует формированию позитивной "Я-концепции" и повышению уверенности в себе.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67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0642" y="1152616"/>
            <a:ext cx="1045354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00"/>
                </a:solidFill>
              </a:rPr>
              <a:t>Спасибо за внимание</a:t>
            </a:r>
          </a:p>
          <a:p>
            <a:pPr lvl="0" algn="ctr"/>
            <a:endParaRPr lang="ru-RU" sz="4400" b="1" dirty="0" smtClean="0">
              <a:solidFill>
                <a:srgbClr val="000000"/>
              </a:solidFill>
            </a:endParaRPr>
          </a:p>
          <a:p>
            <a:pPr lvl="0" algn="ctr"/>
            <a:endParaRPr lang="ru-RU" sz="4400" b="1" dirty="0">
              <a:solidFill>
                <a:srgbClr val="000000"/>
              </a:solidFill>
            </a:endParaRPr>
          </a:p>
          <a:p>
            <a:pPr lvl="0" algn="ctr"/>
            <a:endParaRPr lang="ru-RU" sz="4400" b="1" dirty="0" smtClean="0">
              <a:solidFill>
                <a:srgbClr val="000000"/>
              </a:solidFill>
            </a:endParaRPr>
          </a:p>
          <a:p>
            <a:pPr lvl="0" algn="ctr"/>
            <a:endParaRPr lang="ru-RU" sz="4400" b="1" dirty="0">
              <a:solidFill>
                <a:srgbClr val="000000"/>
              </a:solidFill>
            </a:endParaRPr>
          </a:p>
          <a:p>
            <a:pPr lvl="0" algn="ctr"/>
            <a:r>
              <a:rPr lang="ru-RU" sz="4400" b="1" dirty="0" smtClean="0">
                <a:solidFill>
                  <a:srgbClr val="000000"/>
                </a:solidFill>
              </a:rPr>
              <a:t>Творите и вы увидите убедительные результаты своей работы!</a:t>
            </a:r>
            <a:endParaRPr lang="ru-RU" sz="2800" b="1" dirty="0">
              <a:solidFill>
                <a:srgbClr val="0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8137" y="1884353"/>
            <a:ext cx="6484218" cy="237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59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61853" y="2438997"/>
            <a:ext cx="10453543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>
                <a:solidFill>
                  <a:srgbClr val="000000"/>
                </a:solidFill>
              </a:rPr>
              <a:t>Арт – терапия  и арт декор </a:t>
            </a:r>
            <a:br>
              <a:rPr lang="ru-RU" sz="4400" b="1" dirty="0">
                <a:solidFill>
                  <a:srgbClr val="000000"/>
                </a:solidFill>
              </a:rPr>
            </a:br>
            <a:r>
              <a:rPr lang="ru-RU" sz="4400" b="1" dirty="0">
                <a:solidFill>
                  <a:srgbClr val="000000"/>
                </a:solidFill>
              </a:rPr>
              <a:t>для детей: от увлекательных техник к убедительным результатам</a:t>
            </a:r>
            <a:r>
              <a:rPr lang="ru-RU" sz="4000" b="1" dirty="0">
                <a:solidFill>
                  <a:srgbClr val="000000"/>
                </a:solidFill>
              </a:rPr>
              <a:t>                            </a:t>
            </a:r>
          </a:p>
          <a:p>
            <a:pPr lvl="0" algn="ctr"/>
            <a:endParaRPr lang="ru-RU" sz="1100" b="1" dirty="0">
              <a:solidFill>
                <a:srgbClr val="000000"/>
              </a:solidFill>
            </a:endParaRPr>
          </a:p>
          <a:p>
            <a:pPr lvl="0" algn="ctr"/>
            <a:r>
              <a:rPr lang="ru-RU" sz="4000" b="1" dirty="0">
                <a:solidFill>
                  <a:srgbClr val="000000"/>
                </a:solidFill>
              </a:rPr>
              <a:t>                        </a:t>
            </a:r>
            <a:r>
              <a:rPr lang="ru-RU" b="1" dirty="0" smtClean="0">
                <a:solidFill>
                  <a:srgbClr val="000000"/>
                </a:solidFill>
              </a:rPr>
              <a:t>Подготовила</a:t>
            </a:r>
            <a:r>
              <a:rPr lang="ru-RU" b="1" dirty="0">
                <a:solidFill>
                  <a:srgbClr val="000000"/>
                </a:solidFill>
              </a:rPr>
              <a:t>: Казакова М.И.</a:t>
            </a:r>
            <a:br>
              <a:rPr lang="ru-RU" b="1" dirty="0">
                <a:solidFill>
                  <a:srgbClr val="000000"/>
                </a:solidFill>
              </a:rPr>
            </a:br>
            <a:r>
              <a:rPr lang="ru-RU" b="1" dirty="0">
                <a:solidFill>
                  <a:srgbClr val="000000"/>
                </a:solidFill>
              </a:rPr>
              <a:t>                                                                                            </a:t>
            </a:r>
            <a:r>
              <a:rPr lang="ru-RU" b="1" dirty="0" smtClean="0">
                <a:solidFill>
                  <a:srgbClr val="000000"/>
                </a:solidFill>
              </a:rPr>
              <a:t>старший  </a:t>
            </a:r>
            <a:r>
              <a:rPr lang="ru-RU" b="1" dirty="0">
                <a:solidFill>
                  <a:srgbClr val="000000"/>
                </a:solidFill>
              </a:rPr>
              <a:t>воспитатель МДОБУ «Детский сад №6»</a:t>
            </a:r>
            <a:r>
              <a:rPr lang="ru-RU" sz="4400" b="1" dirty="0">
                <a:solidFill>
                  <a:srgbClr val="000000"/>
                </a:solidFill>
              </a:rPr>
              <a:t/>
            </a:r>
            <a:br>
              <a:rPr lang="ru-RU" sz="4400" b="1" dirty="0">
                <a:solidFill>
                  <a:srgbClr val="000000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23732" y="1152616"/>
            <a:ext cx="84825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cs typeface="Times New Roman" panose="02020603050405020304" pitchFamily="18" charset="0"/>
              </a:rPr>
              <a:t>Муниципальное дошкольное образовательное бюджетное учреждение </a:t>
            </a:r>
          </a:p>
          <a:p>
            <a:pPr algn="ctr"/>
            <a:r>
              <a:rPr lang="ru-RU" b="1" dirty="0">
                <a:cs typeface="Times New Roman" panose="02020603050405020304" pitchFamily="18" charset="0"/>
              </a:rPr>
              <a:t>города Бузулука «Детский сад №6»</a:t>
            </a:r>
            <a:br>
              <a:rPr lang="ru-RU" b="1" dirty="0"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25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013204" y="3759348"/>
            <a:ext cx="65509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</a:rPr>
              <a:t>Арт  терапия (лат. </a:t>
            </a:r>
            <a:r>
              <a:rPr lang="ru-RU" sz="2400" dirty="0" err="1">
                <a:solidFill>
                  <a:prstClr val="black"/>
                </a:solidFill>
              </a:rPr>
              <a:t>ars</a:t>
            </a:r>
            <a:r>
              <a:rPr lang="ru-RU" sz="2400" dirty="0">
                <a:solidFill>
                  <a:prstClr val="black"/>
                </a:solidFill>
              </a:rPr>
              <a:t> — искусство, греч. </a:t>
            </a:r>
            <a:r>
              <a:rPr lang="ru-RU" sz="2400" dirty="0" err="1">
                <a:solidFill>
                  <a:prstClr val="black"/>
                </a:solidFill>
              </a:rPr>
              <a:t>therapeia</a:t>
            </a:r>
            <a:r>
              <a:rPr lang="ru-RU" sz="2400" dirty="0">
                <a:solidFill>
                  <a:prstClr val="black"/>
                </a:solidFill>
              </a:rPr>
              <a:t> — лечение) представляет собой методику лечения и развития при помощи художественного творчества. </a:t>
            </a:r>
          </a:p>
        </p:txBody>
      </p:sp>
      <p:pic>
        <p:nvPicPr>
          <p:cNvPr id="8" name="Picture 3" descr="C:\Users\Пользовастель\Downloads\1097976_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50" y="288634"/>
            <a:ext cx="4124144" cy="31480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50" y="3517664"/>
            <a:ext cx="4229817" cy="32983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840370" y="1278393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dirty="0">
                <a:ea typeface="Calibri"/>
                <a:cs typeface="Times New Roman"/>
              </a:rPr>
              <a:t>«Творить – значит выражать то, что есть </a:t>
            </a:r>
            <a:r>
              <a:rPr lang="ru-RU" sz="2400" dirty="0" smtClean="0">
                <a:ea typeface="Calibri"/>
                <a:cs typeface="Times New Roman"/>
              </a:rPr>
              <a:t>в тебе</a:t>
            </a:r>
            <a:r>
              <a:rPr lang="ru-RU" sz="2400" dirty="0">
                <a:ea typeface="Calibri"/>
                <a:cs typeface="Times New Roman"/>
              </a:rPr>
              <a:t>. </a:t>
            </a:r>
            <a:r>
              <a:rPr lang="ru-RU" sz="2400" dirty="0" smtClean="0">
                <a:ea typeface="Calibri"/>
                <a:cs typeface="Times New Roman"/>
              </a:rPr>
              <a:t>Всякое </a:t>
            </a:r>
            <a:r>
              <a:rPr lang="ru-RU" sz="2400" dirty="0">
                <a:ea typeface="Calibri"/>
                <a:cs typeface="Times New Roman"/>
              </a:rPr>
              <a:t>истинно творческое усилие совершается в глубинах человеческого </a:t>
            </a:r>
            <a:r>
              <a:rPr lang="ru-RU" sz="2400" dirty="0" smtClean="0">
                <a:ea typeface="Calibri"/>
                <a:cs typeface="Times New Roman"/>
              </a:rPr>
              <a:t>духа»  Анри </a:t>
            </a:r>
            <a:r>
              <a:rPr lang="ru-RU" sz="2400" dirty="0">
                <a:ea typeface="Calibri"/>
                <a:cs typeface="Times New Roman"/>
              </a:rPr>
              <a:t>Матисс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9943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44709" y="-2729252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19210" y="1072096"/>
            <a:ext cx="9975317" cy="692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36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Экскурс в историю</a:t>
            </a:r>
            <a:endParaRPr lang="ru-RU" sz="36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877" y="3019218"/>
            <a:ext cx="3877056" cy="30053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015" y="2056513"/>
            <a:ext cx="2761512" cy="3214958"/>
          </a:xfrm>
          <a:prstGeom prst="rect">
            <a:avLst/>
          </a:prstGeom>
        </p:spPr>
      </p:pic>
      <p:sp>
        <p:nvSpPr>
          <p:cNvPr id="8" name="Стрелка вправо 7"/>
          <p:cNvSpPr/>
          <p:nvPr/>
        </p:nvSpPr>
        <p:spPr>
          <a:xfrm rot="3065426">
            <a:off x="4400307" y="2426579"/>
            <a:ext cx="1046557" cy="2203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467056" y="1708428"/>
            <a:ext cx="28137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В современном мире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06791" y="1759655"/>
            <a:ext cx="2214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Исторические факты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99" y="2109901"/>
            <a:ext cx="3360576" cy="2765274"/>
          </a:xfrm>
          <a:prstGeom prst="rect">
            <a:avLst/>
          </a:prstGeom>
        </p:spPr>
      </p:pic>
      <p:sp>
        <p:nvSpPr>
          <p:cNvPr id="12" name="Стрелка вправо 11"/>
          <p:cNvSpPr/>
          <p:nvPr/>
        </p:nvSpPr>
        <p:spPr>
          <a:xfrm rot="7404225">
            <a:off x="3595174" y="2423273"/>
            <a:ext cx="923760" cy="223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2377855">
            <a:off x="7584113" y="2283659"/>
            <a:ext cx="997290" cy="216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10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10606480"/>
              </p:ext>
            </p:extLst>
          </p:nvPr>
        </p:nvGraphicFramePr>
        <p:xfrm>
          <a:off x="671804" y="719666"/>
          <a:ext cx="1038088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512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06562" y="-2347861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47665" y="1603941"/>
            <a:ext cx="9975317" cy="17572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Подходы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endParaRPr lang="ru-RU" sz="54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53465150"/>
              </p:ext>
            </p:extLst>
          </p:nvPr>
        </p:nvGraphicFramePr>
        <p:xfrm>
          <a:off x="3998558" y="1114082"/>
          <a:ext cx="5187820" cy="2219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007919269"/>
              </p:ext>
            </p:extLst>
          </p:nvPr>
        </p:nvGraphicFramePr>
        <p:xfrm>
          <a:off x="3755961" y="3553304"/>
          <a:ext cx="6573026" cy="34385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4167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94134" y="-274470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47663" y="580503"/>
            <a:ext cx="9975317" cy="3896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Чувства и эмоции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endParaRPr lang="ru-RU" sz="3600" b="1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endParaRPr lang="ru-RU" sz="3600" b="1" baseline="300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endParaRPr lang="ru-RU" sz="5400" b="1" baseline="30000" dirty="0" smtClean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endParaRPr lang="ru-RU" sz="54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4043439329"/>
              </p:ext>
            </p:extLst>
          </p:nvPr>
        </p:nvGraphicFramePr>
        <p:xfrm>
          <a:off x="-636480" y="1327314"/>
          <a:ext cx="7327212" cy="4504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932117288"/>
              </p:ext>
            </p:extLst>
          </p:nvPr>
        </p:nvGraphicFramePr>
        <p:xfrm>
          <a:off x="5140712" y="1327314"/>
          <a:ext cx="6893896" cy="4504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63814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47331" y="590884"/>
            <a:ext cx="84825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cs typeface="Times New Roman" panose="02020603050405020304" pitchFamily="18" charset="0"/>
              </a:rPr>
              <a:t>Результат</a:t>
            </a:r>
            <a:endParaRPr lang="ru-RU" sz="4400" dirty="0"/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061" y="1429009"/>
            <a:ext cx="7796695" cy="52287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607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44709" y="-2729252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61853" y="2438997"/>
            <a:ext cx="104535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6714" y="3189266"/>
            <a:ext cx="107985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cs typeface="Times New Roman" panose="02020603050405020304" pitchFamily="18" charset="0"/>
              </a:rPr>
              <a:t>Материалы для использования в </a:t>
            </a:r>
            <a:r>
              <a:rPr lang="ru-RU" sz="3600" b="1" dirty="0" err="1" smtClean="0">
                <a:cs typeface="Times New Roman" panose="02020603050405020304" pitchFamily="18" charset="0"/>
              </a:rPr>
              <a:t>изотерапии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9673" y="3921289"/>
            <a:ext cx="3606251" cy="29906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172" y="4052373"/>
            <a:ext cx="4182462" cy="28056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624" y="3930731"/>
            <a:ext cx="4058400" cy="29702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327" y="160620"/>
            <a:ext cx="4876800" cy="324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46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</TotalTime>
  <Words>475</Words>
  <Application>Microsoft Office PowerPoint</Application>
  <PresentationFormat>Широкоэкранный</PresentationFormat>
  <Paragraphs>127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Муниципальный этап  Всероссийского конкурса профессионального мастерства педагогов  «Мой лучший урок»</dc:title>
  <dc:creator>Александр Казаков</dc:creator>
  <cp:lastModifiedBy>RePack by Diakov</cp:lastModifiedBy>
  <cp:revision>79</cp:revision>
  <dcterms:created xsi:type="dcterms:W3CDTF">2017-04-16T19:31:19Z</dcterms:created>
  <dcterms:modified xsi:type="dcterms:W3CDTF">2021-11-20T11:48:39Z</dcterms:modified>
</cp:coreProperties>
</file>